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8" r:id="rId14"/>
    <p:sldId id="270" r:id="rId15"/>
  </p:sldIdLst>
  <p:sldSz cx="18288000" cy="6856413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14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spc="-25" dirty="0"/>
              <a:t>Made</a:t>
            </a:r>
            <a:r>
              <a:rPr sz="1000" spc="-30" dirty="0"/>
              <a:t> </a:t>
            </a:r>
            <a:r>
              <a:rPr sz="1000" dirty="0"/>
              <a:t>with</a:t>
            </a:r>
            <a:r>
              <a:rPr sz="1000" spc="-30" dirty="0"/>
              <a:t> </a:t>
            </a:r>
            <a:r>
              <a:rPr sz="1000" spc="-80" dirty="0"/>
              <a:t>G</a:t>
            </a:r>
            <a:r>
              <a:rPr sz="1725" spc="-1245" baseline="14492" dirty="0">
                <a:solidFill>
                  <a:srgbClr val="9CA2AF"/>
                </a:solidFill>
              </a:rPr>
              <a:t>P</a:t>
            </a:r>
            <a:r>
              <a:rPr sz="1000" spc="-65" dirty="0"/>
              <a:t>e</a:t>
            </a:r>
            <a:r>
              <a:rPr sz="1000" spc="-480" dirty="0"/>
              <a:t>n</a:t>
            </a:r>
            <a:r>
              <a:rPr sz="1725" spc="-427" baseline="14492" dirty="0">
                <a:solidFill>
                  <a:srgbClr val="9CA2AF"/>
                </a:solidFill>
              </a:rPr>
              <a:t>a</a:t>
            </a:r>
            <a:r>
              <a:rPr sz="1000" spc="-360" dirty="0"/>
              <a:t>s</a:t>
            </a:r>
            <a:r>
              <a:rPr sz="1725" spc="-637" baseline="14492" dirty="0">
                <a:solidFill>
                  <a:srgbClr val="9CA2AF"/>
                </a:solidFill>
              </a:rPr>
              <a:t>g</a:t>
            </a:r>
            <a:r>
              <a:rPr sz="1000" spc="-254" dirty="0"/>
              <a:t>p</a:t>
            </a:r>
            <a:r>
              <a:rPr sz="1725" spc="-757" baseline="14492" dirty="0">
                <a:solidFill>
                  <a:srgbClr val="9CA2AF"/>
                </a:solidFill>
              </a:rPr>
              <a:t>e</a:t>
            </a:r>
            <a:r>
              <a:rPr sz="1000" spc="-65" dirty="0"/>
              <a:t>a</a:t>
            </a:r>
            <a:r>
              <a:rPr sz="1000" spc="-195" dirty="0"/>
              <a:t>r</a:t>
            </a:r>
            <a:fld id="{81D60167-4931-47E6-BA6A-407CBD079E47}" type="slidenum">
              <a:rPr sz="1725" spc="-97" baseline="14492" dirty="0">
                <a:solidFill>
                  <a:srgbClr val="9CA2AF"/>
                </a:solidFill>
                <a:latin typeface="Comic Sans MS"/>
                <a:cs typeface="Comic Sans MS"/>
              </a:rPr>
              <a:t>‹#›</a:t>
            </a:fld>
            <a:r>
              <a:rPr sz="1000" spc="-65" dirty="0"/>
              <a:t>k</a:t>
            </a:r>
            <a:endParaRPr sz="1000">
              <a:latin typeface="Comic Sans MS"/>
              <a:cs typeface="Comic Sans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spc="-25" dirty="0"/>
              <a:t>Made</a:t>
            </a:r>
            <a:r>
              <a:rPr sz="1000" spc="-30" dirty="0"/>
              <a:t> </a:t>
            </a:r>
            <a:r>
              <a:rPr sz="1000" dirty="0"/>
              <a:t>with</a:t>
            </a:r>
            <a:r>
              <a:rPr sz="1000" spc="-30" dirty="0"/>
              <a:t> </a:t>
            </a:r>
            <a:r>
              <a:rPr sz="1000" spc="-80" dirty="0"/>
              <a:t>G</a:t>
            </a:r>
            <a:r>
              <a:rPr sz="1725" spc="-1245" baseline="14492" dirty="0">
                <a:solidFill>
                  <a:srgbClr val="9CA2AF"/>
                </a:solidFill>
              </a:rPr>
              <a:t>P</a:t>
            </a:r>
            <a:r>
              <a:rPr sz="1000" spc="-65" dirty="0"/>
              <a:t>e</a:t>
            </a:r>
            <a:r>
              <a:rPr sz="1000" spc="-480" dirty="0"/>
              <a:t>n</a:t>
            </a:r>
            <a:r>
              <a:rPr sz="1725" spc="-427" baseline="14492" dirty="0">
                <a:solidFill>
                  <a:srgbClr val="9CA2AF"/>
                </a:solidFill>
              </a:rPr>
              <a:t>a</a:t>
            </a:r>
            <a:r>
              <a:rPr sz="1000" spc="-360" dirty="0"/>
              <a:t>s</a:t>
            </a:r>
            <a:r>
              <a:rPr sz="1725" spc="-637" baseline="14492" dirty="0">
                <a:solidFill>
                  <a:srgbClr val="9CA2AF"/>
                </a:solidFill>
              </a:rPr>
              <a:t>g</a:t>
            </a:r>
            <a:r>
              <a:rPr sz="1000" spc="-254" dirty="0"/>
              <a:t>p</a:t>
            </a:r>
            <a:r>
              <a:rPr sz="1725" spc="-757" baseline="14492" dirty="0">
                <a:solidFill>
                  <a:srgbClr val="9CA2AF"/>
                </a:solidFill>
              </a:rPr>
              <a:t>e</a:t>
            </a:r>
            <a:r>
              <a:rPr sz="1000" spc="-65" dirty="0"/>
              <a:t>a</a:t>
            </a:r>
            <a:r>
              <a:rPr sz="1000" spc="-195" dirty="0"/>
              <a:t>r</a:t>
            </a:r>
            <a:fld id="{81D60167-4931-47E6-BA6A-407CBD079E47}" type="slidenum">
              <a:rPr sz="1725" spc="-97" baseline="14492" dirty="0">
                <a:solidFill>
                  <a:srgbClr val="9CA2AF"/>
                </a:solidFill>
                <a:latin typeface="Comic Sans MS"/>
                <a:cs typeface="Comic Sans MS"/>
              </a:rPr>
              <a:t>‹#›</a:t>
            </a:fld>
            <a:r>
              <a:rPr sz="1000" spc="-65" dirty="0"/>
              <a:t>k</a:t>
            </a:r>
            <a:endParaRPr sz="1000">
              <a:latin typeface="Comic Sans MS"/>
              <a:cs typeface="Comic Sans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spc="-25" dirty="0"/>
              <a:t>Made</a:t>
            </a:r>
            <a:r>
              <a:rPr sz="1000" spc="-30" dirty="0"/>
              <a:t> </a:t>
            </a:r>
            <a:r>
              <a:rPr sz="1000" dirty="0"/>
              <a:t>with</a:t>
            </a:r>
            <a:r>
              <a:rPr sz="1000" spc="-30" dirty="0"/>
              <a:t> </a:t>
            </a:r>
            <a:r>
              <a:rPr sz="1000" spc="-80" dirty="0"/>
              <a:t>G</a:t>
            </a:r>
            <a:r>
              <a:rPr sz="1725" spc="-1245" baseline="14492" dirty="0">
                <a:solidFill>
                  <a:srgbClr val="9CA2AF"/>
                </a:solidFill>
              </a:rPr>
              <a:t>P</a:t>
            </a:r>
            <a:r>
              <a:rPr sz="1000" spc="-65" dirty="0"/>
              <a:t>e</a:t>
            </a:r>
            <a:r>
              <a:rPr sz="1000" spc="-480" dirty="0"/>
              <a:t>n</a:t>
            </a:r>
            <a:r>
              <a:rPr sz="1725" spc="-427" baseline="14492" dirty="0">
                <a:solidFill>
                  <a:srgbClr val="9CA2AF"/>
                </a:solidFill>
              </a:rPr>
              <a:t>a</a:t>
            </a:r>
            <a:r>
              <a:rPr sz="1000" spc="-360" dirty="0"/>
              <a:t>s</a:t>
            </a:r>
            <a:r>
              <a:rPr sz="1725" spc="-637" baseline="14492" dirty="0">
                <a:solidFill>
                  <a:srgbClr val="9CA2AF"/>
                </a:solidFill>
              </a:rPr>
              <a:t>g</a:t>
            </a:r>
            <a:r>
              <a:rPr sz="1000" spc="-254" dirty="0"/>
              <a:t>p</a:t>
            </a:r>
            <a:r>
              <a:rPr sz="1725" spc="-757" baseline="14492" dirty="0">
                <a:solidFill>
                  <a:srgbClr val="9CA2AF"/>
                </a:solidFill>
              </a:rPr>
              <a:t>e</a:t>
            </a:r>
            <a:r>
              <a:rPr sz="1000" spc="-65" dirty="0"/>
              <a:t>a</a:t>
            </a:r>
            <a:r>
              <a:rPr sz="1000" spc="-195" dirty="0"/>
              <a:t>r</a:t>
            </a:r>
            <a:fld id="{81D60167-4931-47E6-BA6A-407CBD079E47}" type="slidenum">
              <a:rPr sz="1725" spc="-97" baseline="14492" dirty="0">
                <a:solidFill>
                  <a:srgbClr val="9CA2AF"/>
                </a:solidFill>
                <a:latin typeface="Comic Sans MS"/>
                <a:cs typeface="Comic Sans MS"/>
              </a:rPr>
              <a:t>‹#›</a:t>
            </a:fld>
            <a:r>
              <a:rPr sz="1000" spc="-65" dirty="0"/>
              <a:t>k</a:t>
            </a:r>
            <a:endParaRPr sz="1000">
              <a:latin typeface="Comic Sans MS"/>
              <a:cs typeface="Comic Sans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spc="-25" dirty="0"/>
              <a:t>Made</a:t>
            </a:r>
            <a:r>
              <a:rPr sz="1000" spc="-30" dirty="0"/>
              <a:t> </a:t>
            </a:r>
            <a:r>
              <a:rPr sz="1000" dirty="0"/>
              <a:t>with</a:t>
            </a:r>
            <a:r>
              <a:rPr sz="1000" spc="-30" dirty="0"/>
              <a:t> </a:t>
            </a:r>
            <a:r>
              <a:rPr sz="1000" spc="-80" dirty="0"/>
              <a:t>G</a:t>
            </a:r>
            <a:r>
              <a:rPr sz="1725" spc="-1245" baseline="14492" dirty="0">
                <a:solidFill>
                  <a:srgbClr val="9CA2AF"/>
                </a:solidFill>
              </a:rPr>
              <a:t>P</a:t>
            </a:r>
            <a:r>
              <a:rPr sz="1000" spc="-65" dirty="0"/>
              <a:t>e</a:t>
            </a:r>
            <a:r>
              <a:rPr sz="1000" spc="-480" dirty="0"/>
              <a:t>n</a:t>
            </a:r>
            <a:r>
              <a:rPr sz="1725" spc="-427" baseline="14492" dirty="0">
                <a:solidFill>
                  <a:srgbClr val="9CA2AF"/>
                </a:solidFill>
              </a:rPr>
              <a:t>a</a:t>
            </a:r>
            <a:r>
              <a:rPr sz="1000" spc="-360" dirty="0"/>
              <a:t>s</a:t>
            </a:r>
            <a:r>
              <a:rPr sz="1725" spc="-637" baseline="14492" dirty="0">
                <a:solidFill>
                  <a:srgbClr val="9CA2AF"/>
                </a:solidFill>
              </a:rPr>
              <a:t>g</a:t>
            </a:r>
            <a:r>
              <a:rPr sz="1000" spc="-254" dirty="0"/>
              <a:t>p</a:t>
            </a:r>
            <a:r>
              <a:rPr sz="1725" spc="-757" baseline="14492" dirty="0">
                <a:solidFill>
                  <a:srgbClr val="9CA2AF"/>
                </a:solidFill>
              </a:rPr>
              <a:t>e</a:t>
            </a:r>
            <a:r>
              <a:rPr sz="1000" spc="-65" dirty="0"/>
              <a:t>a</a:t>
            </a:r>
            <a:r>
              <a:rPr sz="1000" spc="-195" dirty="0"/>
              <a:t>r</a:t>
            </a:r>
            <a:fld id="{81D60167-4931-47E6-BA6A-407CBD079E47}" type="slidenum">
              <a:rPr sz="1725" spc="-97" baseline="14492" dirty="0">
                <a:solidFill>
                  <a:srgbClr val="9CA2AF"/>
                </a:solidFill>
                <a:latin typeface="Comic Sans MS"/>
                <a:cs typeface="Comic Sans MS"/>
              </a:rPr>
              <a:t>‹#›</a:t>
            </a:fld>
            <a:r>
              <a:rPr sz="1000" spc="-65" dirty="0"/>
              <a:t>k</a:t>
            </a:r>
            <a:endParaRPr sz="1000">
              <a:latin typeface="Comic Sans MS"/>
              <a:cs typeface="Comic Sans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spc="-25" dirty="0"/>
              <a:t>Made</a:t>
            </a:r>
            <a:r>
              <a:rPr sz="1000" spc="-30" dirty="0"/>
              <a:t> </a:t>
            </a:r>
            <a:r>
              <a:rPr sz="1000" dirty="0"/>
              <a:t>with</a:t>
            </a:r>
            <a:r>
              <a:rPr sz="1000" spc="-30" dirty="0"/>
              <a:t> </a:t>
            </a:r>
            <a:r>
              <a:rPr sz="1000" spc="-80" dirty="0"/>
              <a:t>G</a:t>
            </a:r>
            <a:r>
              <a:rPr sz="1725" spc="-1245" baseline="14492" dirty="0">
                <a:solidFill>
                  <a:srgbClr val="9CA2AF"/>
                </a:solidFill>
              </a:rPr>
              <a:t>P</a:t>
            </a:r>
            <a:r>
              <a:rPr sz="1000" spc="-65" dirty="0"/>
              <a:t>e</a:t>
            </a:r>
            <a:r>
              <a:rPr sz="1000" spc="-480" dirty="0"/>
              <a:t>n</a:t>
            </a:r>
            <a:r>
              <a:rPr sz="1725" spc="-427" baseline="14492" dirty="0">
                <a:solidFill>
                  <a:srgbClr val="9CA2AF"/>
                </a:solidFill>
              </a:rPr>
              <a:t>a</a:t>
            </a:r>
            <a:r>
              <a:rPr sz="1000" spc="-360" dirty="0"/>
              <a:t>s</a:t>
            </a:r>
            <a:r>
              <a:rPr sz="1725" spc="-637" baseline="14492" dirty="0">
                <a:solidFill>
                  <a:srgbClr val="9CA2AF"/>
                </a:solidFill>
              </a:rPr>
              <a:t>g</a:t>
            </a:r>
            <a:r>
              <a:rPr sz="1000" spc="-254" dirty="0"/>
              <a:t>p</a:t>
            </a:r>
            <a:r>
              <a:rPr sz="1725" spc="-757" baseline="14492" dirty="0">
                <a:solidFill>
                  <a:srgbClr val="9CA2AF"/>
                </a:solidFill>
              </a:rPr>
              <a:t>e</a:t>
            </a:r>
            <a:r>
              <a:rPr sz="1000" spc="-65" dirty="0"/>
              <a:t>a</a:t>
            </a:r>
            <a:r>
              <a:rPr sz="1000" spc="-195" dirty="0"/>
              <a:t>r</a:t>
            </a:r>
            <a:fld id="{81D60167-4931-47E6-BA6A-407CBD079E47}" type="slidenum">
              <a:rPr sz="1725" spc="-97" baseline="14492" dirty="0">
                <a:solidFill>
                  <a:srgbClr val="9CA2AF"/>
                </a:solidFill>
                <a:latin typeface="Comic Sans MS"/>
                <a:cs typeface="Comic Sans MS"/>
              </a:rPr>
              <a:t>‹#›</a:t>
            </a:fld>
            <a:r>
              <a:rPr sz="1000" spc="-65" dirty="0"/>
              <a:t>k</a:t>
            </a:r>
            <a:endParaRPr sz="1000">
              <a:latin typeface="Comic Sans MS"/>
              <a:cs typeface="Comic Sans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4399" y="1485899"/>
            <a:ext cx="761999" cy="38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1700" y="763587"/>
            <a:ext cx="9552940" cy="659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6499" y="1837622"/>
            <a:ext cx="7374255" cy="2503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6853247" y="9801025"/>
            <a:ext cx="1143000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spc="-25" dirty="0"/>
              <a:t>Made</a:t>
            </a:r>
            <a:r>
              <a:rPr sz="1000" spc="-30" dirty="0"/>
              <a:t> </a:t>
            </a:r>
            <a:r>
              <a:rPr sz="1000" dirty="0"/>
              <a:t>with</a:t>
            </a:r>
            <a:r>
              <a:rPr sz="1000" spc="-30" dirty="0"/>
              <a:t> </a:t>
            </a:r>
            <a:r>
              <a:rPr sz="1000" spc="-80" dirty="0"/>
              <a:t>G</a:t>
            </a:r>
            <a:r>
              <a:rPr sz="1725" spc="-1245" baseline="14492" dirty="0">
                <a:solidFill>
                  <a:srgbClr val="9CA2AF"/>
                </a:solidFill>
              </a:rPr>
              <a:t>P</a:t>
            </a:r>
            <a:r>
              <a:rPr sz="1000" spc="-65" dirty="0"/>
              <a:t>e</a:t>
            </a:r>
            <a:r>
              <a:rPr sz="1000" spc="-480" dirty="0"/>
              <a:t>n</a:t>
            </a:r>
            <a:r>
              <a:rPr sz="1725" spc="-427" baseline="14492" dirty="0">
                <a:solidFill>
                  <a:srgbClr val="9CA2AF"/>
                </a:solidFill>
              </a:rPr>
              <a:t>a</a:t>
            </a:r>
            <a:r>
              <a:rPr sz="1000" spc="-360" dirty="0"/>
              <a:t>s</a:t>
            </a:r>
            <a:r>
              <a:rPr sz="1725" spc="-637" baseline="14492" dirty="0">
                <a:solidFill>
                  <a:srgbClr val="9CA2AF"/>
                </a:solidFill>
              </a:rPr>
              <a:t>g</a:t>
            </a:r>
            <a:r>
              <a:rPr sz="1000" spc="-254" dirty="0"/>
              <a:t>p</a:t>
            </a:r>
            <a:r>
              <a:rPr sz="1725" spc="-757" baseline="14492" dirty="0">
                <a:solidFill>
                  <a:srgbClr val="9CA2AF"/>
                </a:solidFill>
              </a:rPr>
              <a:t>e</a:t>
            </a:r>
            <a:r>
              <a:rPr sz="1000" spc="-65" dirty="0"/>
              <a:t>a</a:t>
            </a:r>
            <a:r>
              <a:rPr sz="1000" spc="-195" dirty="0"/>
              <a:t>r</a:t>
            </a:r>
            <a:fld id="{81D60167-4931-47E6-BA6A-407CBD079E47}" type="slidenum">
              <a:rPr sz="1725" spc="-97" baseline="14492" dirty="0">
                <a:solidFill>
                  <a:srgbClr val="9CA2AF"/>
                </a:solidFill>
                <a:latin typeface="Comic Sans MS"/>
                <a:cs typeface="Comic Sans MS"/>
              </a:rPr>
              <a:t>‹#›</a:t>
            </a:fld>
            <a:r>
              <a:rPr sz="1000" spc="-65" dirty="0"/>
              <a:t>k</a:t>
            </a:r>
            <a:endParaRPr sz="1000">
              <a:latin typeface="Comic Sans MS"/>
              <a:cs typeface="Comic Sans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image" Target="../media/image2.png"/><Relationship Id="rId26" Type="http://schemas.openxmlformats.org/officeDocument/2006/relationships/image" Target="../media/image30.png"/><Relationship Id="rId3" Type="http://schemas.microsoft.com/office/2007/relationships/media" Target="../media/media2.wav"/><Relationship Id="rId21" Type="http://schemas.openxmlformats.org/officeDocument/2006/relationships/image" Target="../media/image25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9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24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28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27.png"/><Relationship Id="rId10" Type="http://schemas.openxmlformats.org/officeDocument/2006/relationships/audio" Target="../media/media5.wav"/><Relationship Id="rId19" Type="http://schemas.openxmlformats.org/officeDocument/2006/relationships/image" Target="../media/image23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3.png"/><Relationship Id="rId3" Type="http://schemas.microsoft.com/office/2007/relationships/media" Target="../media/media10.wav"/><Relationship Id="rId21" Type="http://schemas.openxmlformats.org/officeDocument/2006/relationships/image" Target="../media/image30.png"/><Relationship Id="rId7" Type="http://schemas.microsoft.com/office/2007/relationships/media" Target="../media/media12.wav"/><Relationship Id="rId12" Type="http://schemas.openxmlformats.org/officeDocument/2006/relationships/audio" Target="../media/media14.wav"/><Relationship Id="rId17" Type="http://schemas.openxmlformats.org/officeDocument/2006/relationships/image" Target="../media/image32.png"/><Relationship Id="rId2" Type="http://schemas.openxmlformats.org/officeDocument/2006/relationships/audio" Target="../media/media9.wav"/><Relationship Id="rId16" Type="http://schemas.openxmlformats.org/officeDocument/2006/relationships/image" Target="../media/image24.png"/><Relationship Id="rId20" Type="http://schemas.openxmlformats.org/officeDocument/2006/relationships/image" Target="../media/image34.png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microsoft.com/office/2007/relationships/media" Target="../media/media14.wav"/><Relationship Id="rId5" Type="http://schemas.microsoft.com/office/2007/relationships/media" Target="../media/media11.wav"/><Relationship Id="rId15" Type="http://schemas.openxmlformats.org/officeDocument/2006/relationships/image" Target="../media/image31.png"/><Relationship Id="rId10" Type="http://schemas.openxmlformats.org/officeDocument/2006/relationships/audio" Target="../media/media13.wav"/><Relationship Id="rId19" Type="http://schemas.openxmlformats.org/officeDocument/2006/relationships/image" Target="../media/image29.png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2574"/>
            <a:ext cx="351091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40" dirty="0">
                <a:solidFill>
                  <a:srgbClr val="93C4FD"/>
                </a:solidFill>
                <a:latin typeface="Microsoft Sans Serif"/>
                <a:cs typeface="Microsoft Sans Serif"/>
              </a:rPr>
              <a:t>T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90" dirty="0">
                <a:solidFill>
                  <a:srgbClr val="93C4FD"/>
                </a:solidFill>
                <a:latin typeface="Microsoft Sans Serif"/>
                <a:cs typeface="Microsoft Sans Serif"/>
              </a:rPr>
              <a:t>H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204" dirty="0">
                <a:solidFill>
                  <a:srgbClr val="93C4FD"/>
                </a:solidFill>
                <a:latin typeface="Microsoft Sans Serif"/>
                <a:cs typeface="Microsoft Sans Serif"/>
              </a:rPr>
              <a:t>E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140" dirty="0">
                <a:solidFill>
                  <a:srgbClr val="93C4FD"/>
                </a:solidFill>
                <a:latin typeface="Microsoft Sans Serif"/>
                <a:cs typeface="Microsoft Sans Serif"/>
              </a:rPr>
              <a:t>S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55" dirty="0">
                <a:solidFill>
                  <a:srgbClr val="93C4FD"/>
                </a:solidFill>
                <a:latin typeface="Microsoft Sans Serif"/>
                <a:cs typeface="Microsoft Sans Serif"/>
              </a:rPr>
              <a:t>I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93C4FD"/>
                </a:solidFill>
                <a:latin typeface="Microsoft Sans Serif"/>
                <a:cs typeface="Microsoft Sans Serif"/>
              </a:rPr>
              <a:t>S</a:t>
            </a:r>
            <a:r>
              <a:rPr sz="1650" spc="229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150" dirty="0">
                <a:solidFill>
                  <a:srgbClr val="93C4FD"/>
                </a:solidFill>
                <a:latin typeface="Microsoft Sans Serif"/>
                <a:cs typeface="Microsoft Sans Serif"/>
              </a:rPr>
              <a:t>P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235" dirty="0">
                <a:solidFill>
                  <a:srgbClr val="93C4FD"/>
                </a:solidFill>
                <a:latin typeface="Microsoft Sans Serif"/>
                <a:cs typeface="Microsoft Sans Serif"/>
              </a:rPr>
              <a:t>R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204" dirty="0">
                <a:solidFill>
                  <a:srgbClr val="93C4FD"/>
                </a:solidFill>
                <a:latin typeface="Microsoft Sans Serif"/>
                <a:cs typeface="Microsoft Sans Serif"/>
              </a:rPr>
              <a:t>E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140" dirty="0">
                <a:solidFill>
                  <a:srgbClr val="93C4FD"/>
                </a:solidFill>
                <a:latin typeface="Microsoft Sans Serif"/>
                <a:cs typeface="Microsoft Sans Serif"/>
              </a:rPr>
              <a:t>S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204" dirty="0">
                <a:solidFill>
                  <a:srgbClr val="93C4FD"/>
                </a:solidFill>
                <a:latin typeface="Microsoft Sans Serif"/>
                <a:cs typeface="Microsoft Sans Serif"/>
              </a:rPr>
              <a:t>E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80" dirty="0">
                <a:solidFill>
                  <a:srgbClr val="93C4FD"/>
                </a:solidFill>
                <a:latin typeface="Microsoft Sans Serif"/>
                <a:cs typeface="Microsoft Sans Serif"/>
              </a:rPr>
              <a:t>N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30" dirty="0">
                <a:solidFill>
                  <a:srgbClr val="93C4FD"/>
                </a:solidFill>
                <a:latin typeface="Microsoft Sans Serif"/>
                <a:cs typeface="Microsoft Sans Serif"/>
              </a:rPr>
              <a:t>TAT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55" dirty="0">
                <a:solidFill>
                  <a:srgbClr val="93C4FD"/>
                </a:solidFill>
                <a:latin typeface="Microsoft Sans Serif"/>
                <a:cs typeface="Microsoft Sans Serif"/>
              </a:rPr>
              <a:t>I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150" dirty="0">
                <a:solidFill>
                  <a:srgbClr val="93C4FD"/>
                </a:solidFill>
                <a:latin typeface="Microsoft Sans Serif"/>
                <a:cs typeface="Microsoft Sans Serif"/>
              </a:rPr>
              <a:t>O</a:t>
            </a:r>
            <a:r>
              <a:rPr sz="1650" spc="-29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650" spc="-50" dirty="0">
                <a:solidFill>
                  <a:srgbClr val="93C4FD"/>
                </a:solidFill>
                <a:latin typeface="Microsoft Sans Serif"/>
                <a:cs typeface="Microsoft Sans Serif"/>
              </a:rPr>
              <a:t>N</a:t>
            </a:r>
            <a:endParaRPr sz="16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1212453"/>
            <a:ext cx="14631035" cy="150431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980"/>
              </a:spcBef>
            </a:pPr>
            <a:r>
              <a:rPr sz="5100" spc="-305" dirty="0"/>
              <a:t>Exploring</a:t>
            </a:r>
            <a:r>
              <a:rPr sz="5100" spc="-320" dirty="0"/>
              <a:t> </a:t>
            </a:r>
            <a:r>
              <a:rPr sz="5100" spc="-254" dirty="0"/>
              <a:t>Textless</a:t>
            </a:r>
            <a:r>
              <a:rPr sz="5100" spc="-320" dirty="0"/>
              <a:t> </a:t>
            </a:r>
            <a:r>
              <a:rPr sz="5100" spc="-295" dirty="0"/>
              <a:t>Speech</a:t>
            </a:r>
            <a:r>
              <a:rPr sz="5200" spc="-295" dirty="0">
                <a:latin typeface="BIZ UDPGothic"/>
                <a:cs typeface="BIZ UDPGothic"/>
              </a:rPr>
              <a:t>-</a:t>
            </a:r>
            <a:r>
              <a:rPr sz="5100" spc="-300" dirty="0"/>
              <a:t>to</a:t>
            </a:r>
            <a:r>
              <a:rPr sz="5200" spc="-300" dirty="0">
                <a:latin typeface="BIZ UDPGothic"/>
                <a:cs typeface="BIZ UDPGothic"/>
              </a:rPr>
              <a:t>-</a:t>
            </a:r>
            <a:r>
              <a:rPr sz="5100" spc="-275" dirty="0"/>
              <a:t>Speech</a:t>
            </a:r>
            <a:r>
              <a:rPr sz="5200" spc="-275" dirty="0">
                <a:latin typeface="BIZ UDPGothic"/>
                <a:cs typeface="BIZ UDPGothic"/>
              </a:rPr>
              <a:t>:</a:t>
            </a:r>
            <a:r>
              <a:rPr sz="5200" spc="-630" dirty="0">
                <a:latin typeface="BIZ UDPGothic"/>
                <a:cs typeface="BIZ UDPGothic"/>
              </a:rPr>
              <a:t> </a:t>
            </a:r>
            <a:r>
              <a:rPr sz="5100" spc="-445" dirty="0"/>
              <a:t>From </a:t>
            </a:r>
            <a:r>
              <a:rPr sz="5100" spc="-270" dirty="0"/>
              <a:t>Monolingual</a:t>
            </a:r>
            <a:r>
              <a:rPr sz="5100" spc="-330" dirty="0"/>
              <a:t> </a:t>
            </a:r>
            <a:r>
              <a:rPr sz="5100" spc="-254" dirty="0"/>
              <a:t>Correction</a:t>
            </a:r>
            <a:r>
              <a:rPr sz="5100" spc="-330" dirty="0"/>
              <a:t> </a:t>
            </a:r>
            <a:r>
              <a:rPr sz="5100" spc="-250" dirty="0"/>
              <a:t>to</a:t>
            </a:r>
            <a:r>
              <a:rPr sz="5100" spc="-325" dirty="0"/>
              <a:t> </a:t>
            </a:r>
            <a:r>
              <a:rPr sz="5100" spc="-350" dirty="0"/>
              <a:t>Cross</a:t>
            </a:r>
            <a:r>
              <a:rPr sz="5200" spc="-350" dirty="0">
                <a:latin typeface="BIZ UDPGothic"/>
                <a:cs typeface="BIZ UDPGothic"/>
              </a:rPr>
              <a:t>-</a:t>
            </a:r>
            <a:r>
              <a:rPr sz="5100" spc="-315" dirty="0"/>
              <a:t>Lingual</a:t>
            </a:r>
            <a:r>
              <a:rPr sz="5100" spc="-330" dirty="0"/>
              <a:t> </a:t>
            </a:r>
            <a:r>
              <a:rPr sz="5100" spc="-280" dirty="0"/>
              <a:t>Translation</a:t>
            </a:r>
            <a:endParaRPr sz="5100">
              <a:latin typeface="BIZ UDPGothic"/>
              <a:cs typeface="BIZ UDP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3124199"/>
            <a:ext cx="1904999" cy="380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1700" y="3590726"/>
            <a:ext cx="4095750" cy="25283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600" spc="-55" dirty="0">
                <a:solidFill>
                  <a:srgbClr val="FFFFFF"/>
                </a:solidFill>
                <a:latin typeface="Georgia"/>
                <a:cs typeface="Georgia"/>
              </a:rPr>
              <a:t>:</a:t>
            </a:r>
            <a:r>
              <a:rPr sz="2600" spc="-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Ahmed</a:t>
            </a:r>
            <a:r>
              <a:rPr sz="24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Imad</a:t>
            </a:r>
            <a:endParaRPr sz="24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000" spc="-40" dirty="0">
                <a:solidFill>
                  <a:srgbClr val="BEDAFE"/>
                </a:solidFill>
                <a:latin typeface="Microsoft Sans Serif"/>
                <a:cs typeface="Microsoft Sans Serif"/>
              </a:rPr>
              <a:t>Supervised</a:t>
            </a:r>
            <a:r>
              <a:rPr sz="2000" spc="-45" dirty="0">
                <a:solidFill>
                  <a:srgbClr val="BEDAFE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BEDAFE"/>
                </a:solidFill>
                <a:latin typeface="Microsoft Sans Serif"/>
                <a:cs typeface="Microsoft Sans Serif"/>
              </a:rPr>
              <a:t>By</a:t>
            </a:r>
            <a:r>
              <a:rPr sz="2050" spc="-80" dirty="0">
                <a:solidFill>
                  <a:srgbClr val="BEDAFE"/>
                </a:solidFill>
                <a:latin typeface="Britannic Bold"/>
                <a:cs typeface="Britannic Bold"/>
              </a:rPr>
              <a:t>:</a:t>
            </a:r>
            <a:r>
              <a:rPr sz="2050" spc="-110" dirty="0">
                <a:solidFill>
                  <a:srgbClr val="BEDAFE"/>
                </a:solidFill>
                <a:latin typeface="Britannic Bold"/>
                <a:cs typeface="Britannic Bold"/>
              </a:rPr>
              <a:t> </a:t>
            </a:r>
            <a:r>
              <a:rPr sz="2000" spc="-70" dirty="0">
                <a:solidFill>
                  <a:srgbClr val="BEDAFE"/>
                </a:solidFill>
                <a:latin typeface="Microsoft Sans Serif"/>
                <a:cs typeface="Microsoft Sans Serif"/>
              </a:rPr>
              <a:t>Prof</a:t>
            </a:r>
            <a:r>
              <a:rPr sz="2050" spc="-70" dirty="0">
                <a:solidFill>
                  <a:srgbClr val="BEDAFE"/>
                </a:solidFill>
                <a:latin typeface="Britannic Bold"/>
                <a:cs typeface="Britannic Bold"/>
              </a:rPr>
              <a:t>.</a:t>
            </a:r>
            <a:r>
              <a:rPr sz="2050" spc="-110" dirty="0">
                <a:solidFill>
                  <a:srgbClr val="BEDAFE"/>
                </a:solidFill>
                <a:latin typeface="Britannic Bold"/>
                <a:cs typeface="Britannic Bold"/>
              </a:rPr>
              <a:t> </a:t>
            </a:r>
            <a:r>
              <a:rPr sz="2000" spc="-50" dirty="0">
                <a:solidFill>
                  <a:srgbClr val="BEDAFE"/>
                </a:solidFill>
                <a:latin typeface="Microsoft Sans Serif"/>
                <a:cs typeface="Microsoft Sans Serif"/>
              </a:rPr>
              <a:t>Andreas</a:t>
            </a:r>
            <a:r>
              <a:rPr sz="2000" spc="-30" dirty="0">
                <a:solidFill>
                  <a:srgbClr val="BEDAFE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BEDAFE"/>
                </a:solidFill>
                <a:latin typeface="Microsoft Sans Serif"/>
                <a:cs typeface="Microsoft Sans Serif"/>
              </a:rPr>
              <a:t>Pester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18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06100"/>
              </a:lnSpc>
            </a:pP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Faculty</a:t>
            </a:r>
            <a:r>
              <a:rPr sz="16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of</a:t>
            </a:r>
            <a:r>
              <a:rPr sz="16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Informatics</a:t>
            </a:r>
            <a:r>
              <a:rPr sz="165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and</a:t>
            </a:r>
            <a:r>
              <a:rPr sz="16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Computer</a:t>
            </a:r>
            <a:r>
              <a:rPr sz="16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Science</a:t>
            </a:r>
            <a:endParaRPr lang="en-US" sz="1650" spc="-10" dirty="0">
              <a:solidFill>
                <a:srgbClr val="D0D5DA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06100"/>
              </a:lnSpc>
            </a:pPr>
            <a:r>
              <a:rPr lang="en-US"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British University in Egypt</a:t>
            </a:r>
          </a:p>
          <a:p>
            <a:pPr marL="12700" marR="5080">
              <a:lnSpc>
                <a:spcPct val="106100"/>
              </a:lnSpc>
            </a:pPr>
            <a:r>
              <a:rPr lang="en-US"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London South Bank University</a:t>
            </a:r>
          </a:p>
          <a:p>
            <a:pPr marL="12700" marR="5080">
              <a:lnSpc>
                <a:spcPct val="106100"/>
              </a:lnSpc>
            </a:pP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Artificial</a:t>
            </a:r>
            <a:r>
              <a:rPr sz="1650" spc="-1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Intelligence</a:t>
            </a:r>
            <a:r>
              <a:rPr sz="1650" spc="-1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endParaRPr sz="16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600" b="0" spc="-45" dirty="0">
                <a:solidFill>
                  <a:srgbClr val="93C4FD"/>
                </a:solidFill>
                <a:latin typeface="Neue Haas Grotesk Text Pro Medium"/>
                <a:cs typeface="Neue Haas Grotesk Text Pro Medium"/>
              </a:rPr>
              <a:t>June</a:t>
            </a:r>
            <a:r>
              <a:rPr sz="1600" b="0" spc="-30" dirty="0">
                <a:solidFill>
                  <a:srgbClr val="93C4FD"/>
                </a:solidFill>
                <a:latin typeface="Neue Haas Grotesk Text Pro Medium"/>
                <a:cs typeface="Neue Haas Grotesk Text Pro Medium"/>
              </a:rPr>
              <a:t> </a:t>
            </a:r>
            <a:r>
              <a:rPr sz="1650" spc="-20" dirty="0">
                <a:solidFill>
                  <a:srgbClr val="93C4FD"/>
                </a:solidFill>
                <a:latin typeface="Merriweather"/>
                <a:cs typeface="Merriweather"/>
              </a:rPr>
              <a:t>2025</a:t>
            </a:r>
            <a:endParaRPr sz="1650" dirty="0">
              <a:latin typeface="Merriweather"/>
              <a:cs typeface="Merriweather"/>
            </a:endParaRPr>
          </a:p>
        </p:txBody>
      </p:sp>
      <p:pic>
        <p:nvPicPr>
          <p:cNvPr id="14" name="Picture 1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66C1D0F-47FC-4285-024E-645CDC269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6664455"/>
            <a:ext cx="19907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ack background with text and a logo&#10;&#10;AI-generated content may be incorrect.">
            <a:extLst>
              <a:ext uri="{FF2B5EF4-FFF2-40B4-BE49-F238E27FC236}">
                <a16:creationId xmlns:a16="http://schemas.microsoft.com/office/drawing/2014/main" id="{62D12103-429F-F336-FF0A-10F1EF1B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30" y="6664455"/>
            <a:ext cx="168402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1485899"/>
            <a:ext cx="761999" cy="3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9" dirty="0"/>
              <a:t>Comparison</a:t>
            </a:r>
            <a:r>
              <a:rPr spc="-185" dirty="0"/>
              <a:t> </a:t>
            </a:r>
            <a:r>
              <a:rPr spc="-140" dirty="0"/>
              <a:t>with</a:t>
            </a:r>
            <a:r>
              <a:rPr spc="-185" dirty="0"/>
              <a:t> </a:t>
            </a:r>
            <a:r>
              <a:rPr spc="-175" dirty="0"/>
              <a:t>State</a:t>
            </a:r>
            <a:r>
              <a:rPr sz="4150" spc="-175" dirty="0">
                <a:latin typeface="Berlin Sans FB"/>
                <a:cs typeface="Berlin Sans FB"/>
              </a:rPr>
              <a:t>-</a:t>
            </a:r>
            <a:r>
              <a:rPr spc="-180" dirty="0"/>
              <a:t>of</a:t>
            </a:r>
            <a:r>
              <a:rPr sz="4150" spc="-180" dirty="0">
                <a:latin typeface="Berlin Sans FB"/>
                <a:cs typeface="Berlin Sans FB"/>
              </a:rPr>
              <a:t>-</a:t>
            </a:r>
            <a:r>
              <a:rPr spc="-200" dirty="0"/>
              <a:t>the</a:t>
            </a:r>
            <a:r>
              <a:rPr sz="4150" spc="-200" dirty="0">
                <a:latin typeface="Berlin Sans FB"/>
                <a:cs typeface="Berlin Sans FB"/>
              </a:rPr>
              <a:t>-</a:t>
            </a:r>
            <a:r>
              <a:rPr spc="-25" dirty="0"/>
              <a:t>Art</a:t>
            </a:r>
            <a:endParaRPr sz="4150">
              <a:latin typeface="Berlin Sans FB"/>
              <a:cs typeface="Berlin Sans FB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399" y="1885949"/>
            <a:ext cx="8039100" cy="3810000"/>
          </a:xfrm>
          <a:custGeom>
            <a:avLst/>
            <a:gdLst/>
            <a:ahLst/>
            <a:cxnLst/>
            <a:rect l="l" t="t" r="r" b="b"/>
            <a:pathLst>
              <a:path w="8039100" h="3810000">
                <a:moveTo>
                  <a:pt x="7932304" y="3809999"/>
                </a:moveTo>
                <a:lnTo>
                  <a:pt x="106794" y="3809999"/>
                </a:lnTo>
                <a:lnTo>
                  <a:pt x="99361" y="3809267"/>
                </a:lnTo>
                <a:lnTo>
                  <a:pt x="57038" y="3794905"/>
                </a:lnTo>
                <a:lnTo>
                  <a:pt x="23432" y="3765440"/>
                </a:lnTo>
                <a:lnTo>
                  <a:pt x="3660" y="3725358"/>
                </a:lnTo>
                <a:lnTo>
                  <a:pt x="0" y="3703204"/>
                </a:lnTo>
                <a:lnTo>
                  <a:pt x="0" y="3695699"/>
                </a:lnTo>
                <a:lnTo>
                  <a:pt x="0" y="106794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4" y="0"/>
                </a:lnTo>
                <a:lnTo>
                  <a:pt x="7932304" y="0"/>
                </a:lnTo>
                <a:lnTo>
                  <a:pt x="7975473" y="11572"/>
                </a:lnTo>
                <a:lnTo>
                  <a:pt x="8010928" y="38784"/>
                </a:lnTo>
                <a:lnTo>
                  <a:pt x="8033270" y="77492"/>
                </a:lnTo>
                <a:lnTo>
                  <a:pt x="8039098" y="106794"/>
                </a:lnTo>
                <a:lnTo>
                  <a:pt x="8039098" y="3703204"/>
                </a:lnTo>
                <a:lnTo>
                  <a:pt x="8027525" y="3746373"/>
                </a:lnTo>
                <a:lnTo>
                  <a:pt x="8000314" y="3781827"/>
                </a:lnTo>
                <a:lnTo>
                  <a:pt x="7961605" y="3804170"/>
                </a:lnTo>
                <a:lnTo>
                  <a:pt x="7939736" y="3809267"/>
                </a:lnTo>
                <a:lnTo>
                  <a:pt x="7932304" y="3809999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914399" y="5924549"/>
            <a:ext cx="8039100" cy="2581275"/>
            <a:chOff x="914399" y="5924549"/>
            <a:chExt cx="8039100" cy="2581275"/>
          </a:xfrm>
        </p:grpSpPr>
        <p:sp>
          <p:nvSpPr>
            <p:cNvPr id="6" name="object 6"/>
            <p:cNvSpPr/>
            <p:nvPr/>
          </p:nvSpPr>
          <p:spPr>
            <a:xfrm>
              <a:off x="919162" y="5929312"/>
              <a:ext cx="8029575" cy="2571750"/>
            </a:xfrm>
            <a:custGeom>
              <a:avLst/>
              <a:gdLst/>
              <a:ahLst/>
              <a:cxnLst/>
              <a:rect l="l" t="t" r="r" b="b"/>
              <a:pathLst>
                <a:path w="8029575" h="2571750">
                  <a:moveTo>
                    <a:pt x="7962826" y="2571749"/>
                  </a:moveTo>
                  <a:lnTo>
                    <a:pt x="66746" y="2571749"/>
                  </a:lnTo>
                  <a:lnTo>
                    <a:pt x="62101" y="2571291"/>
                  </a:lnTo>
                  <a:lnTo>
                    <a:pt x="24240" y="2554142"/>
                  </a:lnTo>
                  <a:lnTo>
                    <a:pt x="2287" y="2518848"/>
                  </a:lnTo>
                  <a:lnTo>
                    <a:pt x="0" y="2505002"/>
                  </a:lnTo>
                  <a:lnTo>
                    <a:pt x="0" y="2500312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7962826" y="0"/>
                  </a:lnTo>
                  <a:lnTo>
                    <a:pt x="8001724" y="14645"/>
                  </a:lnTo>
                  <a:lnTo>
                    <a:pt x="8025930" y="48432"/>
                  </a:lnTo>
                  <a:lnTo>
                    <a:pt x="8029574" y="66746"/>
                  </a:lnTo>
                  <a:lnTo>
                    <a:pt x="8029574" y="2505002"/>
                  </a:lnTo>
                  <a:lnTo>
                    <a:pt x="8014928" y="2543899"/>
                  </a:lnTo>
                  <a:lnTo>
                    <a:pt x="7981139" y="2568105"/>
                  </a:lnTo>
                  <a:lnTo>
                    <a:pt x="7967472" y="2571291"/>
                  </a:lnTo>
                  <a:lnTo>
                    <a:pt x="7962826" y="2571749"/>
                  </a:lnTo>
                  <a:close/>
                </a:path>
              </a:pathLst>
            </a:custGeom>
            <a:solidFill>
              <a:srgbClr val="1D3A8A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9162" y="5929312"/>
              <a:ext cx="8029575" cy="2571750"/>
            </a:xfrm>
            <a:custGeom>
              <a:avLst/>
              <a:gdLst/>
              <a:ahLst/>
              <a:cxnLst/>
              <a:rect l="l" t="t" r="r" b="b"/>
              <a:pathLst>
                <a:path w="8029575" h="2571750">
                  <a:moveTo>
                    <a:pt x="0" y="2500312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7958136" y="0"/>
                  </a:lnTo>
                  <a:lnTo>
                    <a:pt x="7962826" y="0"/>
                  </a:lnTo>
                  <a:lnTo>
                    <a:pt x="7967472" y="457"/>
                  </a:lnTo>
                  <a:lnTo>
                    <a:pt x="7997824" y="12039"/>
                  </a:lnTo>
                  <a:lnTo>
                    <a:pt x="8001724" y="14645"/>
                  </a:lnTo>
                  <a:lnTo>
                    <a:pt x="8005333" y="17606"/>
                  </a:lnTo>
                  <a:lnTo>
                    <a:pt x="8008650" y="20923"/>
                  </a:lnTo>
                  <a:lnTo>
                    <a:pt x="8011966" y="24239"/>
                  </a:lnTo>
                  <a:lnTo>
                    <a:pt x="8029116" y="62100"/>
                  </a:lnTo>
                  <a:lnTo>
                    <a:pt x="8029574" y="66746"/>
                  </a:lnTo>
                  <a:lnTo>
                    <a:pt x="8029574" y="71437"/>
                  </a:lnTo>
                  <a:lnTo>
                    <a:pt x="8029574" y="2500312"/>
                  </a:lnTo>
                  <a:lnTo>
                    <a:pt x="8029574" y="2505002"/>
                  </a:lnTo>
                  <a:lnTo>
                    <a:pt x="8029116" y="2509647"/>
                  </a:lnTo>
                  <a:lnTo>
                    <a:pt x="8028201" y="2514248"/>
                  </a:lnTo>
                  <a:lnTo>
                    <a:pt x="8027285" y="2518848"/>
                  </a:lnTo>
                  <a:lnTo>
                    <a:pt x="8005333" y="2554142"/>
                  </a:lnTo>
                  <a:lnTo>
                    <a:pt x="7997824" y="2559709"/>
                  </a:lnTo>
                  <a:lnTo>
                    <a:pt x="7993923" y="2562315"/>
                  </a:lnTo>
                  <a:lnTo>
                    <a:pt x="7958136" y="2571749"/>
                  </a:lnTo>
                  <a:lnTo>
                    <a:pt x="71437" y="2571749"/>
                  </a:lnTo>
                  <a:lnTo>
                    <a:pt x="31748" y="2559709"/>
                  </a:lnTo>
                  <a:lnTo>
                    <a:pt x="27848" y="2557103"/>
                  </a:lnTo>
                  <a:lnTo>
                    <a:pt x="3642" y="2523314"/>
                  </a:lnTo>
                  <a:lnTo>
                    <a:pt x="0" y="2505002"/>
                  </a:lnTo>
                  <a:lnTo>
                    <a:pt x="0" y="2500312"/>
                  </a:lnTo>
                  <a:close/>
                </a:path>
              </a:pathLst>
            </a:custGeom>
            <a:ln w="9524">
              <a:solidFill>
                <a:srgbClr val="1C4E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524" y="6715124"/>
              <a:ext cx="114299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524" y="7105649"/>
              <a:ext cx="114299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524" y="7496174"/>
              <a:ext cx="104774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524" y="8124824"/>
              <a:ext cx="114299" cy="1142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92200" y="2034829"/>
            <a:ext cx="271589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215" dirty="0">
                <a:solidFill>
                  <a:srgbClr val="93C4FD"/>
                </a:solidFill>
                <a:latin typeface="Arial"/>
                <a:cs typeface="Arial"/>
              </a:rPr>
              <a:t>BLEU</a:t>
            </a:r>
            <a:r>
              <a:rPr sz="2000" b="1" spc="-10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93C4FD"/>
                </a:solidFill>
                <a:latin typeface="Arial"/>
                <a:cs typeface="Arial"/>
              </a:rPr>
              <a:t>Score</a:t>
            </a:r>
            <a:r>
              <a:rPr sz="2000" b="1" spc="-9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93C4FD"/>
                </a:solidFill>
                <a:latin typeface="Arial"/>
                <a:cs typeface="Arial"/>
              </a:rPr>
              <a:t>Comparison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8554" y="2126898"/>
            <a:ext cx="16071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25" dirty="0">
                <a:solidFill>
                  <a:srgbClr val="9CA2AF"/>
                </a:solidFill>
                <a:latin typeface="Microsoft Sans Serif"/>
                <a:cs typeface="Microsoft Sans Serif"/>
              </a:rPr>
              <a:t>(</a:t>
            </a:r>
            <a:r>
              <a:rPr sz="1000" spc="-25" dirty="0">
                <a:solidFill>
                  <a:srgbClr val="9CA2AF"/>
                </a:solidFill>
                <a:latin typeface="Microsoft Sans Serif"/>
                <a:cs typeface="Microsoft Sans Serif"/>
              </a:rPr>
              <a:t>German</a:t>
            </a:r>
            <a:r>
              <a:rPr sz="950" spc="-25" dirty="0">
                <a:solidFill>
                  <a:srgbClr val="9CA2AF"/>
                </a:solidFill>
                <a:latin typeface="Microsoft Sans Serif"/>
                <a:cs typeface="Microsoft Sans Serif"/>
              </a:rPr>
              <a:t>-</a:t>
            </a:r>
            <a:r>
              <a:rPr sz="1000" spc="-30" dirty="0">
                <a:solidFill>
                  <a:srgbClr val="9CA2AF"/>
                </a:solidFill>
                <a:latin typeface="Microsoft Sans Serif"/>
                <a:cs typeface="Microsoft Sans Serif"/>
              </a:rPr>
              <a:t>English</a:t>
            </a:r>
            <a:r>
              <a:rPr sz="1000" spc="1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Translation</a:t>
            </a:r>
            <a:r>
              <a:rPr sz="95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)</a:t>
            </a:r>
            <a:endParaRPr sz="9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9825" y="5944135"/>
            <a:ext cx="7345680" cy="232156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000" b="1" spc="-145" dirty="0">
                <a:solidFill>
                  <a:srgbClr val="93C4FD"/>
                </a:solidFill>
                <a:latin typeface="Arial"/>
                <a:cs typeface="Arial"/>
              </a:rPr>
              <a:t>Key</a:t>
            </a:r>
            <a:r>
              <a:rPr sz="2000" b="1" spc="-8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3C4FD"/>
                </a:solidFill>
                <a:latin typeface="Arial"/>
                <a:cs typeface="Arial"/>
              </a:rPr>
              <a:t>Findings</a:t>
            </a:r>
            <a:endParaRPr sz="2000">
              <a:latin typeface="Arial"/>
              <a:cs typeface="Arial"/>
            </a:endParaRPr>
          </a:p>
          <a:p>
            <a:pPr marL="271780" marR="5080" indent="6985">
              <a:lnSpc>
                <a:spcPct val="155300"/>
              </a:lnSpc>
              <a:spcBef>
                <a:spcPts val="80"/>
              </a:spcBef>
            </a:pP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Our</a:t>
            </a:r>
            <a:r>
              <a:rPr sz="1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16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normalized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BLEU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b="1" spc="-85" dirty="0">
                <a:solidFill>
                  <a:srgbClr val="93C4FD"/>
                </a:solidFill>
                <a:latin typeface="Suisse Int'l Bold Italic"/>
                <a:cs typeface="Suisse Int'l Bold Italic"/>
              </a:rPr>
              <a:t>28.21</a:t>
            </a:r>
            <a:r>
              <a:rPr sz="1650" b="1" spc="55" dirty="0">
                <a:solidFill>
                  <a:srgbClr val="93C4FD"/>
                </a:solidFill>
                <a:latin typeface="Suisse Int'l Bold Italic"/>
                <a:cs typeface="Suisse Int'l Bold Italic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highly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competitive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field 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Surpasses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foundational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Translatotron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b="1" spc="-95" dirty="0">
                <a:solidFill>
                  <a:srgbClr val="6EE7B6"/>
                </a:solidFill>
                <a:latin typeface="Suisse Int'l Bold Italic"/>
                <a:cs typeface="Suisse Int'l Bold Italic"/>
              </a:rPr>
              <a:t>+2.61</a:t>
            </a:r>
            <a:r>
              <a:rPr sz="1650" b="1" spc="70" dirty="0">
                <a:solidFill>
                  <a:srgbClr val="6EE7B6"/>
                </a:solidFill>
                <a:latin typeface="Suisse Int'l Bold Italic"/>
                <a:cs typeface="Suisse Int'l Bold Italic"/>
              </a:rPr>
              <a:t> </a:t>
            </a:r>
            <a:r>
              <a:rPr sz="16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BLEU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endParaRPr sz="1650">
              <a:latin typeface="Microsoft Sans Serif"/>
              <a:cs typeface="Microsoft Sans Serif"/>
            </a:endParaRPr>
          </a:p>
          <a:p>
            <a:pPr marL="271780" marR="5080">
              <a:lnSpc>
                <a:spcPts val="1880"/>
              </a:lnSpc>
              <a:spcBef>
                <a:spcPts val="1240"/>
              </a:spcBef>
            </a:pP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Outperforms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baseline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S2UT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CTC-</a:t>
            </a:r>
            <a:r>
              <a:rPr sz="1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S2UT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CVSS-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C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endParaRPr sz="1650">
              <a:latin typeface="Microsoft Sans Serif"/>
              <a:cs typeface="Microsoft Sans Serif"/>
            </a:endParaRPr>
          </a:p>
          <a:p>
            <a:pPr marL="278765">
              <a:lnSpc>
                <a:spcPct val="100000"/>
              </a:lnSpc>
              <a:spcBef>
                <a:spcPts val="1045"/>
              </a:spcBef>
            </a:pP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Validates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our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pipeline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successful,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state-</a:t>
            </a: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of-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the-art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endParaRPr sz="165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34498" y="1885949"/>
            <a:ext cx="8039100" cy="2762250"/>
            <a:chOff x="9334498" y="1885949"/>
            <a:chExt cx="8039100" cy="2762250"/>
          </a:xfrm>
        </p:grpSpPr>
        <p:sp>
          <p:nvSpPr>
            <p:cNvPr id="16" name="object 16"/>
            <p:cNvSpPr/>
            <p:nvPr/>
          </p:nvSpPr>
          <p:spPr>
            <a:xfrm>
              <a:off x="9334498" y="1885949"/>
              <a:ext cx="8039100" cy="2762250"/>
            </a:xfrm>
            <a:custGeom>
              <a:avLst/>
              <a:gdLst/>
              <a:ahLst/>
              <a:cxnLst/>
              <a:rect l="l" t="t" r="r" b="b"/>
              <a:pathLst>
                <a:path w="8039100" h="2762250">
                  <a:moveTo>
                    <a:pt x="7967901" y="2762249"/>
                  </a:moveTo>
                  <a:lnTo>
                    <a:pt x="71196" y="2762249"/>
                  </a:lnTo>
                  <a:lnTo>
                    <a:pt x="66241" y="2761761"/>
                  </a:lnTo>
                  <a:lnTo>
                    <a:pt x="29704" y="2746627"/>
                  </a:lnTo>
                  <a:lnTo>
                    <a:pt x="3885" y="2710587"/>
                  </a:lnTo>
                  <a:lnTo>
                    <a:pt x="0" y="2691052"/>
                  </a:lnTo>
                  <a:lnTo>
                    <a:pt x="0" y="26860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0" y="3885"/>
                  </a:lnTo>
                  <a:lnTo>
                    <a:pt x="71196" y="0"/>
                  </a:lnTo>
                  <a:lnTo>
                    <a:pt x="7967901" y="0"/>
                  </a:lnTo>
                  <a:lnTo>
                    <a:pt x="8009392" y="15621"/>
                  </a:lnTo>
                  <a:lnTo>
                    <a:pt x="8035212" y="51661"/>
                  </a:lnTo>
                  <a:lnTo>
                    <a:pt x="8039098" y="71196"/>
                  </a:lnTo>
                  <a:lnTo>
                    <a:pt x="8039098" y="2691052"/>
                  </a:lnTo>
                  <a:lnTo>
                    <a:pt x="8023476" y="2732544"/>
                  </a:lnTo>
                  <a:lnTo>
                    <a:pt x="7987436" y="2758363"/>
                  </a:lnTo>
                  <a:lnTo>
                    <a:pt x="7972856" y="2761761"/>
                  </a:lnTo>
                  <a:lnTo>
                    <a:pt x="7967901" y="2762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334487" y="1885949"/>
              <a:ext cx="8039100" cy="581025"/>
            </a:xfrm>
            <a:custGeom>
              <a:avLst/>
              <a:gdLst/>
              <a:ahLst/>
              <a:cxnLst/>
              <a:rect l="l" t="t" r="r" b="b"/>
              <a:pathLst>
                <a:path w="8039100" h="581025">
                  <a:moveTo>
                    <a:pt x="8039100" y="76200"/>
                  </a:moveTo>
                  <a:lnTo>
                    <a:pt x="8026273" y="33858"/>
                  </a:lnTo>
                  <a:lnTo>
                    <a:pt x="7992059" y="5803"/>
                  </a:lnTo>
                  <a:lnTo>
                    <a:pt x="7962900" y="0"/>
                  </a:lnTo>
                  <a:lnTo>
                    <a:pt x="6648450" y="0"/>
                  </a:lnTo>
                  <a:lnTo>
                    <a:pt x="4000500" y="0"/>
                  </a:lnTo>
                  <a:lnTo>
                    <a:pt x="2495550" y="0"/>
                  </a:lnTo>
                  <a:lnTo>
                    <a:pt x="76200" y="0"/>
                  </a:lnTo>
                  <a:lnTo>
                    <a:pt x="68694" y="368"/>
                  </a:lnTo>
                  <a:lnTo>
                    <a:pt x="27889" y="17272"/>
                  </a:lnTo>
                  <a:lnTo>
                    <a:pt x="3263" y="54114"/>
                  </a:lnTo>
                  <a:lnTo>
                    <a:pt x="0" y="76200"/>
                  </a:lnTo>
                  <a:lnTo>
                    <a:pt x="0" y="581025"/>
                  </a:lnTo>
                  <a:lnTo>
                    <a:pt x="2495550" y="581025"/>
                  </a:lnTo>
                  <a:lnTo>
                    <a:pt x="4000500" y="581025"/>
                  </a:lnTo>
                  <a:lnTo>
                    <a:pt x="6648450" y="581025"/>
                  </a:lnTo>
                  <a:lnTo>
                    <a:pt x="8039100" y="581025"/>
                  </a:lnTo>
                  <a:lnTo>
                    <a:pt x="8039100" y="76200"/>
                  </a:lnTo>
                  <a:close/>
                </a:path>
              </a:pathLst>
            </a:custGeom>
            <a:solidFill>
              <a:srgbClr val="3394E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4499" y="2466974"/>
              <a:ext cx="8039099" cy="55244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334487" y="2457449"/>
              <a:ext cx="8039100" cy="19050"/>
            </a:xfrm>
            <a:custGeom>
              <a:avLst/>
              <a:gdLst/>
              <a:ahLst/>
              <a:cxnLst/>
              <a:rect l="l" t="t" r="r" b="b"/>
              <a:pathLst>
                <a:path w="8039100" h="19050">
                  <a:moveTo>
                    <a:pt x="8039100" y="0"/>
                  </a:moveTo>
                  <a:lnTo>
                    <a:pt x="6648450" y="0"/>
                  </a:lnTo>
                  <a:lnTo>
                    <a:pt x="4000500" y="0"/>
                  </a:lnTo>
                  <a:lnTo>
                    <a:pt x="2495550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2495550" y="19050"/>
                  </a:lnTo>
                  <a:lnTo>
                    <a:pt x="4000500" y="19050"/>
                  </a:lnTo>
                  <a:lnTo>
                    <a:pt x="6648450" y="19050"/>
                  </a:lnTo>
                  <a:lnTo>
                    <a:pt x="8039100" y="19050"/>
                  </a:lnTo>
                  <a:lnTo>
                    <a:pt x="8039100" y="0"/>
                  </a:lnTo>
                  <a:close/>
                </a:path>
              </a:pathLst>
            </a:custGeom>
            <a:solidFill>
              <a:srgbClr val="339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34487" y="3009899"/>
              <a:ext cx="8039100" cy="1638300"/>
            </a:xfrm>
            <a:custGeom>
              <a:avLst/>
              <a:gdLst/>
              <a:ahLst/>
              <a:cxnLst/>
              <a:rect l="l" t="t" r="r" b="b"/>
              <a:pathLst>
                <a:path w="8039100" h="1638300">
                  <a:moveTo>
                    <a:pt x="7999730" y="1628775"/>
                  </a:moveTo>
                  <a:lnTo>
                    <a:pt x="6648450" y="1628775"/>
                  </a:lnTo>
                  <a:lnTo>
                    <a:pt x="4000500" y="1628775"/>
                  </a:lnTo>
                  <a:lnTo>
                    <a:pt x="2495550" y="1628775"/>
                  </a:lnTo>
                  <a:lnTo>
                    <a:pt x="39382" y="1628775"/>
                  </a:lnTo>
                  <a:lnTo>
                    <a:pt x="40246" y="1629295"/>
                  </a:lnTo>
                  <a:lnTo>
                    <a:pt x="76200" y="1638300"/>
                  </a:lnTo>
                  <a:lnTo>
                    <a:pt x="2495550" y="1638300"/>
                  </a:lnTo>
                  <a:lnTo>
                    <a:pt x="4000500" y="1638300"/>
                  </a:lnTo>
                  <a:lnTo>
                    <a:pt x="6648450" y="1638300"/>
                  </a:lnTo>
                  <a:lnTo>
                    <a:pt x="7962900" y="1638300"/>
                  </a:lnTo>
                  <a:lnTo>
                    <a:pt x="7970406" y="1637944"/>
                  </a:lnTo>
                  <a:lnTo>
                    <a:pt x="7977772" y="1636852"/>
                  </a:lnTo>
                  <a:lnTo>
                    <a:pt x="7984985" y="1635048"/>
                  </a:lnTo>
                  <a:lnTo>
                    <a:pt x="7992059" y="1632508"/>
                  </a:lnTo>
                  <a:lnTo>
                    <a:pt x="7998866" y="1629295"/>
                  </a:lnTo>
                  <a:lnTo>
                    <a:pt x="7999730" y="1628775"/>
                  </a:lnTo>
                  <a:close/>
                </a:path>
                <a:path w="8039100" h="1638300">
                  <a:moveTo>
                    <a:pt x="8039100" y="1085850"/>
                  </a:moveTo>
                  <a:lnTo>
                    <a:pt x="6648450" y="1085850"/>
                  </a:lnTo>
                  <a:lnTo>
                    <a:pt x="4000500" y="1085850"/>
                  </a:lnTo>
                  <a:lnTo>
                    <a:pt x="2495550" y="1085850"/>
                  </a:lnTo>
                  <a:lnTo>
                    <a:pt x="0" y="1085850"/>
                  </a:lnTo>
                  <a:lnTo>
                    <a:pt x="0" y="1095375"/>
                  </a:lnTo>
                  <a:lnTo>
                    <a:pt x="2495550" y="1095375"/>
                  </a:lnTo>
                  <a:lnTo>
                    <a:pt x="4000500" y="1095375"/>
                  </a:lnTo>
                  <a:lnTo>
                    <a:pt x="6648450" y="1095375"/>
                  </a:lnTo>
                  <a:lnTo>
                    <a:pt x="8039100" y="1095375"/>
                  </a:lnTo>
                  <a:lnTo>
                    <a:pt x="8039100" y="1085850"/>
                  </a:lnTo>
                  <a:close/>
                </a:path>
                <a:path w="8039100" h="1638300">
                  <a:moveTo>
                    <a:pt x="8039100" y="542925"/>
                  </a:moveTo>
                  <a:lnTo>
                    <a:pt x="6648450" y="542925"/>
                  </a:lnTo>
                  <a:lnTo>
                    <a:pt x="4000500" y="542925"/>
                  </a:lnTo>
                  <a:lnTo>
                    <a:pt x="2495550" y="542925"/>
                  </a:lnTo>
                  <a:lnTo>
                    <a:pt x="0" y="542925"/>
                  </a:lnTo>
                  <a:lnTo>
                    <a:pt x="0" y="552450"/>
                  </a:lnTo>
                  <a:lnTo>
                    <a:pt x="2495550" y="552450"/>
                  </a:lnTo>
                  <a:lnTo>
                    <a:pt x="4000500" y="552450"/>
                  </a:lnTo>
                  <a:lnTo>
                    <a:pt x="6648450" y="552450"/>
                  </a:lnTo>
                  <a:lnTo>
                    <a:pt x="8039100" y="552450"/>
                  </a:lnTo>
                  <a:lnTo>
                    <a:pt x="8039100" y="542925"/>
                  </a:lnTo>
                  <a:close/>
                </a:path>
                <a:path w="8039100" h="1638300">
                  <a:moveTo>
                    <a:pt x="8039100" y="0"/>
                  </a:moveTo>
                  <a:lnTo>
                    <a:pt x="6648450" y="0"/>
                  </a:lnTo>
                  <a:lnTo>
                    <a:pt x="4000500" y="0"/>
                  </a:lnTo>
                  <a:lnTo>
                    <a:pt x="2495550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2495550" y="9525"/>
                  </a:lnTo>
                  <a:lnTo>
                    <a:pt x="4000500" y="9525"/>
                  </a:lnTo>
                  <a:lnTo>
                    <a:pt x="6648450" y="9525"/>
                  </a:lnTo>
                  <a:lnTo>
                    <a:pt x="8039100" y="9525"/>
                  </a:lnTo>
                  <a:lnTo>
                    <a:pt x="8039100" y="0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474199" y="2023009"/>
            <a:ext cx="54165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b="1" spc="-5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965135" y="2023009"/>
            <a:ext cx="990600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b="1" spc="-160" dirty="0">
                <a:solidFill>
                  <a:srgbClr val="FFFFFF"/>
                </a:solidFill>
                <a:latin typeface="Arial"/>
                <a:cs typeface="Arial"/>
              </a:rPr>
              <a:t>BLEU</a:t>
            </a:r>
            <a:r>
              <a:rPr sz="15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70" dirty="0">
                <a:solidFill>
                  <a:srgbClr val="FFFFFF"/>
                </a:solidFill>
                <a:latin typeface="Arial"/>
                <a:cs typeface="Arial"/>
              </a:rPr>
              <a:t>Score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479164" y="2023009"/>
            <a:ext cx="66357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118929" y="2023009"/>
            <a:ext cx="88963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b="1" spc="-55" dirty="0">
                <a:solidFill>
                  <a:srgbClr val="FFFFFF"/>
                </a:solidFill>
                <a:latin typeface="Arial"/>
                <a:cs typeface="Arial"/>
              </a:rPr>
              <a:t>Difference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486898" y="2628899"/>
            <a:ext cx="476250" cy="228600"/>
          </a:xfrm>
          <a:custGeom>
            <a:avLst/>
            <a:gdLst/>
            <a:ahLst/>
            <a:cxnLst/>
            <a:rect l="l" t="t" r="r" b="b"/>
            <a:pathLst>
              <a:path w="476250" h="228600">
                <a:moveTo>
                  <a:pt x="44320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43202" y="0"/>
                </a:lnTo>
                <a:lnTo>
                  <a:pt x="475283" y="28187"/>
                </a:lnTo>
                <a:lnTo>
                  <a:pt x="476249" y="33047"/>
                </a:lnTo>
                <a:lnTo>
                  <a:pt x="476249" y="195552"/>
                </a:lnTo>
                <a:lnTo>
                  <a:pt x="448061" y="227632"/>
                </a:lnTo>
                <a:lnTo>
                  <a:pt x="443202" y="228599"/>
                </a:lnTo>
                <a:close/>
              </a:path>
            </a:pathLst>
          </a:custGeom>
          <a:solidFill>
            <a:srgbClr val="1D3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550399" y="2643109"/>
            <a:ext cx="346710" cy="176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b="1" spc="-50" dirty="0">
                <a:solidFill>
                  <a:srgbClr val="BEDAFE"/>
                </a:solidFill>
                <a:latin typeface="Arial"/>
                <a:cs typeface="Arial"/>
              </a:rPr>
              <a:t>OURS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85572" y="2616908"/>
            <a:ext cx="1297940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65" dirty="0">
                <a:solidFill>
                  <a:srgbClr val="E4E7EB"/>
                </a:solidFill>
                <a:latin typeface="Microsoft Sans Serif"/>
                <a:cs typeface="Microsoft Sans Serif"/>
              </a:rPr>
              <a:t>S</a:t>
            </a:r>
            <a:r>
              <a:rPr sz="1300" spc="-65" dirty="0">
                <a:solidFill>
                  <a:srgbClr val="E4E7EB"/>
                </a:solidFill>
                <a:latin typeface="Microsoft Sans Serif"/>
                <a:cs typeface="Microsoft Sans Serif"/>
              </a:rPr>
              <a:t>2</a:t>
            </a:r>
            <a:r>
              <a:rPr sz="1350" spc="-65" dirty="0">
                <a:solidFill>
                  <a:srgbClr val="E4E7EB"/>
                </a:solidFill>
                <a:latin typeface="Microsoft Sans Serif"/>
                <a:cs typeface="Microsoft Sans Serif"/>
              </a:rPr>
              <a:t>UT</a:t>
            </a:r>
            <a:r>
              <a:rPr sz="1350" spc="-4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(</a:t>
            </a:r>
            <a:r>
              <a:rPr sz="135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This</a:t>
            </a:r>
            <a:r>
              <a:rPr sz="1350" spc="-4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sz="135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work</a:t>
            </a:r>
            <a:r>
              <a:rPr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)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965135" y="2620329"/>
            <a:ext cx="430530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-10" dirty="0">
                <a:solidFill>
                  <a:srgbClr val="6EE7B6"/>
                </a:solidFill>
                <a:latin typeface="Arial"/>
                <a:cs typeface="Arial"/>
              </a:rPr>
              <a:t>28.21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479164" y="2617848"/>
            <a:ext cx="193421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45" dirty="0">
                <a:solidFill>
                  <a:srgbClr val="E4E7EB"/>
                </a:solidFill>
                <a:latin typeface="Microsoft Sans Serif"/>
                <a:cs typeface="Microsoft Sans Serif"/>
              </a:rPr>
              <a:t>CVSS-</a:t>
            </a:r>
            <a:r>
              <a:rPr sz="1300" dirty="0">
                <a:solidFill>
                  <a:srgbClr val="E4E7EB"/>
                </a:solidFill>
                <a:latin typeface="Microsoft Sans Serif"/>
                <a:cs typeface="Microsoft Sans Serif"/>
              </a:rPr>
              <a:t>C</a:t>
            </a:r>
            <a:r>
              <a:rPr sz="1300" spc="25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(German-</a:t>
            </a:r>
            <a:r>
              <a:rPr sz="1300" spc="-25" dirty="0">
                <a:solidFill>
                  <a:srgbClr val="E4E7EB"/>
                </a:solidFill>
                <a:latin typeface="Microsoft Sans Serif"/>
                <a:cs typeface="Microsoft Sans Serif"/>
              </a:rPr>
              <a:t>English)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118929" y="2611437"/>
            <a:ext cx="17780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b="1" spc="-100" dirty="0">
                <a:solidFill>
                  <a:srgbClr val="E4E7EB"/>
                </a:solidFill>
                <a:latin typeface="Arial"/>
                <a:cs typeface="Arial"/>
              </a:rPr>
              <a:t>—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486898" y="3171824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42415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24152" y="0"/>
                </a:lnTo>
                <a:lnTo>
                  <a:pt x="456232" y="28187"/>
                </a:lnTo>
                <a:lnTo>
                  <a:pt x="457199" y="33047"/>
                </a:lnTo>
                <a:lnTo>
                  <a:pt x="457199" y="195552"/>
                </a:lnTo>
                <a:lnTo>
                  <a:pt x="429011" y="227632"/>
                </a:lnTo>
                <a:lnTo>
                  <a:pt x="424152" y="228599"/>
                </a:lnTo>
                <a:close/>
              </a:path>
            </a:pathLst>
          </a:custGeom>
          <a:solidFill>
            <a:srgbClr val="4B1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550399" y="3186034"/>
            <a:ext cx="332740" cy="176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b="1" spc="-50" dirty="0">
                <a:solidFill>
                  <a:srgbClr val="DDD5FE"/>
                </a:solidFill>
                <a:latin typeface="Arial"/>
                <a:cs typeface="Arial"/>
              </a:rPr>
              <a:t>SOTA</a:t>
            </a:r>
            <a:endParaRPr sz="9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72030" y="3159833"/>
            <a:ext cx="993775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30" dirty="0">
                <a:solidFill>
                  <a:srgbClr val="E4E7EB"/>
                </a:solidFill>
                <a:latin typeface="Microsoft Sans Serif"/>
                <a:cs typeface="Microsoft Sans Serif"/>
              </a:rPr>
              <a:t>Translatotron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965135" y="3163254"/>
            <a:ext cx="435609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10" dirty="0">
                <a:solidFill>
                  <a:srgbClr val="E4E7EB"/>
                </a:solidFill>
                <a:latin typeface="Microsoft Sans Serif"/>
                <a:cs typeface="Microsoft Sans Serif"/>
              </a:rPr>
              <a:t>25.60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479164" y="3160773"/>
            <a:ext cx="1934210" cy="2173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spc="-45" dirty="0">
                <a:solidFill>
                  <a:srgbClr val="E4E7EB"/>
                </a:solidFill>
                <a:latin typeface="Microsoft Sans Serif"/>
                <a:cs typeface="Microsoft Sans Serif"/>
              </a:rPr>
              <a:t>Fisher</a:t>
            </a:r>
            <a:r>
              <a:rPr sz="1300" spc="25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(</a:t>
            </a:r>
            <a:r>
              <a:rPr lang="en-US"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Spanish</a:t>
            </a:r>
            <a:r>
              <a:rPr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-</a:t>
            </a:r>
            <a:r>
              <a:rPr sz="1300" spc="-25" dirty="0">
                <a:solidFill>
                  <a:srgbClr val="E4E7EB"/>
                </a:solidFill>
                <a:latin typeface="Microsoft Sans Serif"/>
                <a:cs typeface="Microsoft Sans Serif"/>
              </a:rPr>
              <a:t>English)</a:t>
            </a:r>
            <a:endParaRPr sz="1300" dirty="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118929" y="3163254"/>
            <a:ext cx="41084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0" dirty="0">
                <a:solidFill>
                  <a:srgbClr val="6EE7B6"/>
                </a:solidFill>
                <a:latin typeface="Microsoft Sans Serif"/>
                <a:cs typeface="Microsoft Sans Serif"/>
              </a:rPr>
              <a:t>+2.61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474199" y="3702758"/>
            <a:ext cx="430530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55" dirty="0">
                <a:solidFill>
                  <a:srgbClr val="E4E7EB"/>
                </a:solidFill>
                <a:latin typeface="Microsoft Sans Serif"/>
                <a:cs typeface="Microsoft Sans Serif"/>
              </a:rPr>
              <a:t>S</a:t>
            </a:r>
            <a:r>
              <a:rPr sz="1300" spc="-55" dirty="0">
                <a:solidFill>
                  <a:srgbClr val="E4E7EB"/>
                </a:solidFill>
                <a:latin typeface="Microsoft Sans Serif"/>
                <a:cs typeface="Microsoft Sans Serif"/>
              </a:rPr>
              <a:t>2</a:t>
            </a:r>
            <a:r>
              <a:rPr sz="1350" spc="-55" dirty="0">
                <a:solidFill>
                  <a:srgbClr val="E4E7EB"/>
                </a:solidFill>
                <a:latin typeface="Microsoft Sans Serif"/>
                <a:cs typeface="Microsoft Sans Serif"/>
              </a:rPr>
              <a:t>UT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965135" y="3706179"/>
            <a:ext cx="440690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10" dirty="0">
                <a:solidFill>
                  <a:srgbClr val="E4E7EB"/>
                </a:solidFill>
                <a:latin typeface="Microsoft Sans Serif"/>
                <a:cs typeface="Microsoft Sans Serif"/>
              </a:rPr>
              <a:t>24.80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479164" y="3703698"/>
            <a:ext cx="1934210" cy="2173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45" dirty="0">
                <a:solidFill>
                  <a:srgbClr val="E4E7EB"/>
                </a:solidFill>
                <a:latin typeface="Microsoft Sans Serif"/>
                <a:cs typeface="Microsoft Sans Serif"/>
              </a:rPr>
              <a:t>CVSS-</a:t>
            </a:r>
            <a:r>
              <a:rPr sz="1300" dirty="0">
                <a:solidFill>
                  <a:srgbClr val="E4E7EB"/>
                </a:solidFill>
                <a:latin typeface="Microsoft Sans Serif"/>
                <a:cs typeface="Microsoft Sans Serif"/>
              </a:rPr>
              <a:t>C</a:t>
            </a:r>
            <a:r>
              <a:rPr sz="1300" spc="25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(</a:t>
            </a:r>
            <a:r>
              <a:rPr lang="en-US"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French</a:t>
            </a:r>
            <a:r>
              <a:rPr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-</a:t>
            </a:r>
            <a:r>
              <a:rPr sz="1300" spc="-25" dirty="0">
                <a:solidFill>
                  <a:srgbClr val="E4E7EB"/>
                </a:solidFill>
                <a:latin typeface="Microsoft Sans Serif"/>
                <a:cs typeface="Microsoft Sans Serif"/>
              </a:rPr>
              <a:t>English)</a:t>
            </a:r>
            <a:endParaRPr sz="1300" dirty="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118929" y="3706179"/>
            <a:ext cx="41719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40" dirty="0">
                <a:solidFill>
                  <a:srgbClr val="6EE7B6"/>
                </a:solidFill>
                <a:latin typeface="Microsoft Sans Serif"/>
                <a:cs typeface="Microsoft Sans Serif"/>
              </a:rPr>
              <a:t>+3.41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474199" y="4245683"/>
            <a:ext cx="819150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50" dirty="0">
                <a:solidFill>
                  <a:srgbClr val="E4E7EB"/>
                </a:solidFill>
                <a:latin typeface="Microsoft Sans Serif"/>
                <a:cs typeface="Microsoft Sans Serif"/>
              </a:rPr>
              <a:t>CTC</a:t>
            </a:r>
            <a:r>
              <a:rPr sz="1300" spc="-50" dirty="0">
                <a:solidFill>
                  <a:srgbClr val="E4E7EB"/>
                </a:solidFill>
                <a:latin typeface="Microsoft Sans Serif"/>
                <a:cs typeface="Microsoft Sans Serif"/>
              </a:rPr>
              <a:t>-</a:t>
            </a:r>
            <a:r>
              <a:rPr sz="1350" spc="-50" dirty="0">
                <a:solidFill>
                  <a:srgbClr val="E4E7EB"/>
                </a:solidFill>
                <a:latin typeface="Microsoft Sans Serif"/>
                <a:cs typeface="Microsoft Sans Serif"/>
              </a:rPr>
              <a:t>S</a:t>
            </a:r>
            <a:r>
              <a:rPr sz="1300" spc="-50" dirty="0">
                <a:solidFill>
                  <a:srgbClr val="E4E7EB"/>
                </a:solidFill>
                <a:latin typeface="Microsoft Sans Serif"/>
                <a:cs typeface="Microsoft Sans Serif"/>
              </a:rPr>
              <a:t>2</a:t>
            </a:r>
            <a:r>
              <a:rPr sz="1350" spc="-50" dirty="0">
                <a:solidFill>
                  <a:srgbClr val="E4E7EB"/>
                </a:solidFill>
                <a:latin typeface="Microsoft Sans Serif"/>
                <a:cs typeface="Microsoft Sans Serif"/>
              </a:rPr>
              <a:t>UT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965135" y="4249104"/>
            <a:ext cx="392430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70" dirty="0">
                <a:solidFill>
                  <a:srgbClr val="E4E7EB"/>
                </a:solidFill>
                <a:latin typeface="Microsoft Sans Serif"/>
                <a:cs typeface="Microsoft Sans Serif"/>
              </a:rPr>
              <a:t>25.16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479164" y="4246623"/>
            <a:ext cx="1934210" cy="2173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45" dirty="0">
                <a:solidFill>
                  <a:srgbClr val="E4E7EB"/>
                </a:solidFill>
                <a:latin typeface="Microsoft Sans Serif"/>
                <a:cs typeface="Microsoft Sans Serif"/>
              </a:rPr>
              <a:t>CVSS-</a:t>
            </a:r>
            <a:r>
              <a:rPr sz="1300" dirty="0">
                <a:solidFill>
                  <a:srgbClr val="E4E7EB"/>
                </a:solidFill>
                <a:latin typeface="Microsoft Sans Serif"/>
                <a:cs typeface="Microsoft Sans Serif"/>
              </a:rPr>
              <a:t>C</a:t>
            </a:r>
            <a:r>
              <a:rPr sz="1300" spc="25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(</a:t>
            </a:r>
            <a:r>
              <a:rPr lang="en-US"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French</a:t>
            </a:r>
            <a:r>
              <a:rPr sz="13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-</a:t>
            </a:r>
            <a:r>
              <a:rPr sz="1300" spc="-25" dirty="0">
                <a:solidFill>
                  <a:srgbClr val="E4E7EB"/>
                </a:solidFill>
                <a:latin typeface="Microsoft Sans Serif"/>
                <a:cs typeface="Microsoft Sans Serif"/>
              </a:rPr>
              <a:t>English)</a:t>
            </a:r>
            <a:endParaRPr sz="1300" dirty="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118929" y="4249104"/>
            <a:ext cx="441959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10" dirty="0">
                <a:solidFill>
                  <a:srgbClr val="6EE7B6"/>
                </a:solidFill>
                <a:latin typeface="Microsoft Sans Serif"/>
                <a:cs typeface="Microsoft Sans Serif"/>
              </a:rPr>
              <a:t>+3.05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21799" y="4904580"/>
            <a:ext cx="3422015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105" dirty="0">
                <a:solidFill>
                  <a:srgbClr val="93C4FD"/>
                </a:solidFill>
                <a:latin typeface="Arial"/>
                <a:cs typeface="Arial"/>
              </a:rPr>
              <a:t>Additional</a:t>
            </a:r>
            <a:r>
              <a:rPr sz="2000" b="1" spc="-7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93C4FD"/>
                </a:solidFill>
                <a:latin typeface="Arial"/>
                <a:cs typeface="Arial"/>
              </a:rPr>
              <a:t>Metrics</a:t>
            </a:r>
            <a:r>
              <a:rPr sz="2000" b="1" spc="-7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50" b="1" spc="-125" dirty="0">
                <a:solidFill>
                  <a:srgbClr val="93C4FD"/>
                </a:solidFill>
                <a:latin typeface="Trebuchet MS"/>
                <a:cs typeface="Trebuchet MS"/>
              </a:rPr>
              <a:t>(</a:t>
            </a:r>
            <a:r>
              <a:rPr sz="2000" b="1" spc="-125" dirty="0">
                <a:solidFill>
                  <a:srgbClr val="93C4FD"/>
                </a:solidFill>
                <a:latin typeface="Arial"/>
                <a:cs typeface="Arial"/>
              </a:rPr>
              <a:t>Our</a:t>
            </a:r>
            <a:r>
              <a:rPr sz="2000" b="1" spc="-7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93C4FD"/>
                </a:solidFill>
                <a:latin typeface="Arial"/>
                <a:cs typeface="Arial"/>
              </a:rPr>
              <a:t>Model</a:t>
            </a:r>
            <a:r>
              <a:rPr sz="2050" b="1" spc="-35" dirty="0">
                <a:solidFill>
                  <a:srgbClr val="93C4FD"/>
                </a:solidFill>
                <a:latin typeface="Trebuchet MS"/>
                <a:cs typeface="Trebuchet MS"/>
              </a:rPr>
              <a:t>)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334498" y="5410199"/>
            <a:ext cx="3943350" cy="952500"/>
            <a:chOff x="9334498" y="5410199"/>
            <a:chExt cx="3943350" cy="952500"/>
          </a:xfrm>
        </p:grpSpPr>
        <p:sp>
          <p:nvSpPr>
            <p:cNvPr id="47" name="object 47"/>
            <p:cNvSpPr/>
            <p:nvPr/>
          </p:nvSpPr>
          <p:spPr>
            <a:xfrm>
              <a:off x="9353548" y="5410199"/>
              <a:ext cx="3924300" cy="952500"/>
            </a:xfrm>
            <a:custGeom>
              <a:avLst/>
              <a:gdLst/>
              <a:ahLst/>
              <a:cxnLst/>
              <a:rect l="l" t="t" r="r" b="b"/>
              <a:pathLst>
                <a:path w="3924300" h="952500">
                  <a:moveTo>
                    <a:pt x="3835304" y="952499"/>
                  </a:moveTo>
                  <a:lnTo>
                    <a:pt x="71197" y="952499"/>
                  </a:lnTo>
                  <a:lnTo>
                    <a:pt x="66241" y="951889"/>
                  </a:lnTo>
                  <a:lnTo>
                    <a:pt x="29705" y="932971"/>
                  </a:lnTo>
                  <a:lnTo>
                    <a:pt x="7715" y="899477"/>
                  </a:lnTo>
                  <a:lnTo>
                    <a:pt x="0" y="863504"/>
                  </a:lnTo>
                  <a:lnTo>
                    <a:pt x="0" y="857249"/>
                  </a:lnTo>
                  <a:lnTo>
                    <a:pt x="0" y="88995"/>
                  </a:lnTo>
                  <a:lnTo>
                    <a:pt x="10062" y="47531"/>
                  </a:lnTo>
                  <a:lnTo>
                    <a:pt x="38025" y="12577"/>
                  </a:lnTo>
                  <a:lnTo>
                    <a:pt x="71197" y="0"/>
                  </a:lnTo>
                  <a:lnTo>
                    <a:pt x="3835304" y="0"/>
                  </a:lnTo>
                  <a:lnTo>
                    <a:pt x="3876765" y="12577"/>
                  </a:lnTo>
                  <a:lnTo>
                    <a:pt x="3911720" y="47531"/>
                  </a:lnTo>
                  <a:lnTo>
                    <a:pt x="3924299" y="88995"/>
                  </a:lnTo>
                  <a:lnTo>
                    <a:pt x="3924299" y="863504"/>
                  </a:lnTo>
                  <a:lnTo>
                    <a:pt x="3911720" y="904966"/>
                  </a:lnTo>
                  <a:lnTo>
                    <a:pt x="3876765" y="939920"/>
                  </a:lnTo>
                  <a:lnTo>
                    <a:pt x="3841498" y="951889"/>
                  </a:lnTo>
                  <a:lnTo>
                    <a:pt x="3835304" y="9524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334498" y="5410627"/>
              <a:ext cx="86995" cy="951865"/>
            </a:xfrm>
            <a:custGeom>
              <a:avLst/>
              <a:gdLst/>
              <a:ahLst/>
              <a:cxnLst/>
              <a:rect l="l" t="t" r="r" b="b"/>
              <a:pathLst>
                <a:path w="86995" h="951864">
                  <a:moveTo>
                    <a:pt x="86380" y="951642"/>
                  </a:moveTo>
                  <a:lnTo>
                    <a:pt x="42322" y="936033"/>
                  </a:lnTo>
                  <a:lnTo>
                    <a:pt x="11259" y="901766"/>
                  </a:lnTo>
                  <a:lnTo>
                    <a:pt x="0" y="856821"/>
                  </a:lnTo>
                  <a:lnTo>
                    <a:pt x="0" y="94821"/>
                  </a:lnTo>
                  <a:lnTo>
                    <a:pt x="11259" y="49874"/>
                  </a:lnTo>
                  <a:lnTo>
                    <a:pt x="42322" y="15608"/>
                  </a:lnTo>
                  <a:lnTo>
                    <a:pt x="86379" y="0"/>
                  </a:lnTo>
                  <a:lnTo>
                    <a:pt x="80381" y="1988"/>
                  </a:lnTo>
                  <a:lnTo>
                    <a:pt x="73379" y="6821"/>
                  </a:lnTo>
                  <a:lnTo>
                    <a:pt x="47722" y="41892"/>
                  </a:lnTo>
                  <a:lnTo>
                    <a:pt x="38372" y="85438"/>
                  </a:lnTo>
                  <a:lnTo>
                    <a:pt x="38100" y="94821"/>
                  </a:lnTo>
                  <a:lnTo>
                    <a:pt x="38100" y="856821"/>
                  </a:lnTo>
                  <a:lnTo>
                    <a:pt x="44856" y="901766"/>
                  </a:lnTo>
                  <a:lnTo>
                    <a:pt x="63492" y="936033"/>
                  </a:lnTo>
                  <a:lnTo>
                    <a:pt x="80381" y="949653"/>
                  </a:lnTo>
                  <a:lnTo>
                    <a:pt x="86380" y="951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512299" y="5542160"/>
            <a:ext cx="1000760" cy="6896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770"/>
              </a:lnSpc>
              <a:spcBef>
                <a:spcPts val="110"/>
              </a:spcBef>
            </a:pPr>
            <a:r>
              <a:rPr sz="1450" spc="-125" dirty="0">
                <a:solidFill>
                  <a:srgbClr val="D0D5DA"/>
                </a:solidFill>
                <a:latin typeface="Microsoft Sans Serif"/>
                <a:cs typeface="Microsoft Sans Serif"/>
              </a:rPr>
              <a:t>ROUGE</a:t>
            </a:r>
            <a:r>
              <a:rPr sz="1550" spc="-125" dirty="0">
                <a:solidFill>
                  <a:srgbClr val="D0D5DA"/>
                </a:solidFill>
                <a:latin typeface="Verdana"/>
                <a:cs typeface="Verdana"/>
              </a:rPr>
              <a:t>-</a:t>
            </a:r>
            <a:r>
              <a:rPr sz="14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L</a:t>
            </a:r>
            <a:endParaRPr sz="1450">
              <a:latin typeface="Microsoft Sans Serif"/>
              <a:cs typeface="Microsoft Sans Serif"/>
            </a:endParaRPr>
          </a:p>
          <a:p>
            <a:pPr marL="12700">
              <a:lnSpc>
                <a:spcPts val="3445"/>
              </a:lnSpc>
            </a:pPr>
            <a:r>
              <a:rPr sz="2950" b="1" spc="40" dirty="0">
                <a:solidFill>
                  <a:srgbClr val="FFFFFF"/>
                </a:solidFill>
                <a:latin typeface="Arial"/>
                <a:cs typeface="Arial"/>
              </a:rPr>
              <a:t>48.87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3430248" y="5410199"/>
            <a:ext cx="3943350" cy="952500"/>
            <a:chOff x="13430248" y="5410199"/>
            <a:chExt cx="3943350" cy="952500"/>
          </a:xfrm>
        </p:grpSpPr>
        <p:sp>
          <p:nvSpPr>
            <p:cNvPr id="51" name="object 51"/>
            <p:cNvSpPr/>
            <p:nvPr/>
          </p:nvSpPr>
          <p:spPr>
            <a:xfrm>
              <a:off x="13449297" y="5410199"/>
              <a:ext cx="3924300" cy="952500"/>
            </a:xfrm>
            <a:custGeom>
              <a:avLst/>
              <a:gdLst/>
              <a:ahLst/>
              <a:cxnLst/>
              <a:rect l="l" t="t" r="r" b="b"/>
              <a:pathLst>
                <a:path w="3924300" h="952500">
                  <a:moveTo>
                    <a:pt x="3835304" y="952499"/>
                  </a:moveTo>
                  <a:lnTo>
                    <a:pt x="71197" y="952499"/>
                  </a:lnTo>
                  <a:lnTo>
                    <a:pt x="66242" y="951889"/>
                  </a:lnTo>
                  <a:lnTo>
                    <a:pt x="29706" y="932971"/>
                  </a:lnTo>
                  <a:lnTo>
                    <a:pt x="7714" y="899477"/>
                  </a:lnTo>
                  <a:lnTo>
                    <a:pt x="0" y="863504"/>
                  </a:lnTo>
                  <a:lnTo>
                    <a:pt x="1" y="857249"/>
                  </a:lnTo>
                  <a:lnTo>
                    <a:pt x="0" y="88995"/>
                  </a:lnTo>
                  <a:lnTo>
                    <a:pt x="10062" y="47531"/>
                  </a:lnTo>
                  <a:lnTo>
                    <a:pt x="38025" y="12577"/>
                  </a:lnTo>
                  <a:lnTo>
                    <a:pt x="71197" y="0"/>
                  </a:lnTo>
                  <a:lnTo>
                    <a:pt x="3835304" y="0"/>
                  </a:lnTo>
                  <a:lnTo>
                    <a:pt x="3876766" y="12577"/>
                  </a:lnTo>
                  <a:lnTo>
                    <a:pt x="3911720" y="47531"/>
                  </a:lnTo>
                  <a:lnTo>
                    <a:pt x="3924299" y="88995"/>
                  </a:lnTo>
                  <a:lnTo>
                    <a:pt x="3924299" y="863504"/>
                  </a:lnTo>
                  <a:lnTo>
                    <a:pt x="3911720" y="904966"/>
                  </a:lnTo>
                  <a:lnTo>
                    <a:pt x="3876767" y="939920"/>
                  </a:lnTo>
                  <a:lnTo>
                    <a:pt x="3841498" y="951889"/>
                  </a:lnTo>
                  <a:lnTo>
                    <a:pt x="3835304" y="9524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430248" y="5410627"/>
              <a:ext cx="86995" cy="951865"/>
            </a:xfrm>
            <a:custGeom>
              <a:avLst/>
              <a:gdLst/>
              <a:ahLst/>
              <a:cxnLst/>
              <a:rect l="l" t="t" r="r" b="b"/>
              <a:pathLst>
                <a:path w="86994" h="951864">
                  <a:moveTo>
                    <a:pt x="86379" y="951642"/>
                  </a:moveTo>
                  <a:lnTo>
                    <a:pt x="42321" y="936033"/>
                  </a:lnTo>
                  <a:lnTo>
                    <a:pt x="11259" y="901766"/>
                  </a:lnTo>
                  <a:lnTo>
                    <a:pt x="0" y="856821"/>
                  </a:lnTo>
                  <a:lnTo>
                    <a:pt x="0" y="94821"/>
                  </a:lnTo>
                  <a:lnTo>
                    <a:pt x="11259" y="49874"/>
                  </a:lnTo>
                  <a:lnTo>
                    <a:pt x="42321" y="15608"/>
                  </a:lnTo>
                  <a:lnTo>
                    <a:pt x="86378" y="0"/>
                  </a:lnTo>
                  <a:lnTo>
                    <a:pt x="80381" y="1988"/>
                  </a:lnTo>
                  <a:lnTo>
                    <a:pt x="73378" y="6821"/>
                  </a:lnTo>
                  <a:lnTo>
                    <a:pt x="47722" y="41892"/>
                  </a:lnTo>
                  <a:lnTo>
                    <a:pt x="38371" y="85438"/>
                  </a:lnTo>
                  <a:lnTo>
                    <a:pt x="38100" y="94821"/>
                  </a:lnTo>
                  <a:lnTo>
                    <a:pt x="38100" y="856821"/>
                  </a:lnTo>
                  <a:lnTo>
                    <a:pt x="44855" y="901766"/>
                  </a:lnTo>
                  <a:lnTo>
                    <a:pt x="63492" y="936033"/>
                  </a:lnTo>
                  <a:lnTo>
                    <a:pt x="80381" y="949653"/>
                  </a:lnTo>
                  <a:lnTo>
                    <a:pt x="86379" y="951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3608050" y="5552164"/>
            <a:ext cx="1022350" cy="6800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655"/>
              </a:lnSpc>
              <a:spcBef>
                <a:spcPts val="130"/>
              </a:spcBef>
            </a:pPr>
            <a:r>
              <a:rPr sz="14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METEOR</a:t>
            </a:r>
            <a:endParaRPr sz="1450">
              <a:latin typeface="Microsoft Sans Serif"/>
              <a:cs typeface="Microsoft Sans Serif"/>
            </a:endParaRPr>
          </a:p>
          <a:p>
            <a:pPr marL="12700">
              <a:lnSpc>
                <a:spcPts val="3454"/>
              </a:lnSpc>
            </a:pPr>
            <a:r>
              <a:rPr sz="2950" b="1" spc="75" dirty="0">
                <a:solidFill>
                  <a:srgbClr val="FFFFFF"/>
                </a:solidFill>
                <a:latin typeface="Arial"/>
                <a:cs typeface="Arial"/>
              </a:rPr>
              <a:t>43.39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334498" y="6515099"/>
            <a:ext cx="3943350" cy="952500"/>
            <a:chOff x="9334498" y="6515099"/>
            <a:chExt cx="3943350" cy="952500"/>
          </a:xfrm>
        </p:grpSpPr>
        <p:sp>
          <p:nvSpPr>
            <p:cNvPr id="55" name="object 55"/>
            <p:cNvSpPr/>
            <p:nvPr/>
          </p:nvSpPr>
          <p:spPr>
            <a:xfrm>
              <a:off x="9353548" y="6515099"/>
              <a:ext cx="3924300" cy="952500"/>
            </a:xfrm>
            <a:custGeom>
              <a:avLst/>
              <a:gdLst/>
              <a:ahLst/>
              <a:cxnLst/>
              <a:rect l="l" t="t" r="r" b="b"/>
              <a:pathLst>
                <a:path w="3924300" h="952500">
                  <a:moveTo>
                    <a:pt x="3835304" y="952499"/>
                  </a:moveTo>
                  <a:lnTo>
                    <a:pt x="71197" y="952499"/>
                  </a:lnTo>
                  <a:lnTo>
                    <a:pt x="66241" y="951889"/>
                  </a:lnTo>
                  <a:lnTo>
                    <a:pt x="29705" y="932972"/>
                  </a:lnTo>
                  <a:lnTo>
                    <a:pt x="7715" y="899477"/>
                  </a:lnTo>
                  <a:lnTo>
                    <a:pt x="0" y="863503"/>
                  </a:lnTo>
                  <a:lnTo>
                    <a:pt x="0" y="857249"/>
                  </a:lnTo>
                  <a:lnTo>
                    <a:pt x="0" y="88995"/>
                  </a:lnTo>
                  <a:lnTo>
                    <a:pt x="10062" y="47531"/>
                  </a:lnTo>
                  <a:lnTo>
                    <a:pt x="38025" y="12577"/>
                  </a:lnTo>
                  <a:lnTo>
                    <a:pt x="71197" y="0"/>
                  </a:lnTo>
                  <a:lnTo>
                    <a:pt x="3835304" y="0"/>
                  </a:lnTo>
                  <a:lnTo>
                    <a:pt x="3876765" y="12577"/>
                  </a:lnTo>
                  <a:lnTo>
                    <a:pt x="3911720" y="47531"/>
                  </a:lnTo>
                  <a:lnTo>
                    <a:pt x="3924299" y="88995"/>
                  </a:lnTo>
                  <a:lnTo>
                    <a:pt x="3924299" y="863503"/>
                  </a:lnTo>
                  <a:lnTo>
                    <a:pt x="3911720" y="904966"/>
                  </a:lnTo>
                  <a:lnTo>
                    <a:pt x="3876765" y="939921"/>
                  </a:lnTo>
                  <a:lnTo>
                    <a:pt x="3841498" y="951889"/>
                  </a:lnTo>
                  <a:lnTo>
                    <a:pt x="3835304" y="9524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334498" y="6515527"/>
              <a:ext cx="86995" cy="951865"/>
            </a:xfrm>
            <a:custGeom>
              <a:avLst/>
              <a:gdLst/>
              <a:ahLst/>
              <a:cxnLst/>
              <a:rect l="l" t="t" r="r" b="b"/>
              <a:pathLst>
                <a:path w="86995" h="951865">
                  <a:moveTo>
                    <a:pt x="86380" y="951642"/>
                  </a:moveTo>
                  <a:lnTo>
                    <a:pt x="42322" y="936032"/>
                  </a:lnTo>
                  <a:lnTo>
                    <a:pt x="11259" y="901766"/>
                  </a:lnTo>
                  <a:lnTo>
                    <a:pt x="0" y="856821"/>
                  </a:lnTo>
                  <a:lnTo>
                    <a:pt x="0" y="94821"/>
                  </a:lnTo>
                  <a:lnTo>
                    <a:pt x="11259" y="49874"/>
                  </a:lnTo>
                  <a:lnTo>
                    <a:pt x="42322" y="15608"/>
                  </a:lnTo>
                  <a:lnTo>
                    <a:pt x="86379" y="0"/>
                  </a:lnTo>
                  <a:lnTo>
                    <a:pt x="80381" y="1988"/>
                  </a:lnTo>
                  <a:lnTo>
                    <a:pt x="73379" y="6821"/>
                  </a:lnTo>
                  <a:lnTo>
                    <a:pt x="47722" y="41892"/>
                  </a:lnTo>
                  <a:lnTo>
                    <a:pt x="38372" y="85438"/>
                  </a:lnTo>
                  <a:lnTo>
                    <a:pt x="38100" y="94821"/>
                  </a:lnTo>
                  <a:lnTo>
                    <a:pt x="38100" y="856821"/>
                  </a:lnTo>
                  <a:lnTo>
                    <a:pt x="44856" y="901766"/>
                  </a:lnTo>
                  <a:lnTo>
                    <a:pt x="63492" y="936032"/>
                  </a:lnTo>
                  <a:lnTo>
                    <a:pt x="80381" y="949653"/>
                  </a:lnTo>
                  <a:lnTo>
                    <a:pt x="86380" y="951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9512299" y="6657064"/>
            <a:ext cx="1331595" cy="6800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655"/>
              </a:lnSpc>
              <a:spcBef>
                <a:spcPts val="130"/>
              </a:spcBef>
            </a:pPr>
            <a:r>
              <a:rPr sz="14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WER</a:t>
            </a:r>
            <a:endParaRPr sz="1450">
              <a:latin typeface="Microsoft Sans Serif"/>
              <a:cs typeface="Microsoft Sans Serif"/>
            </a:endParaRPr>
          </a:p>
          <a:p>
            <a:pPr marL="12700">
              <a:lnSpc>
                <a:spcPts val="3460"/>
              </a:lnSpc>
            </a:pP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52.07%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3430248" y="6515099"/>
            <a:ext cx="3943350" cy="952500"/>
            <a:chOff x="13430248" y="6515099"/>
            <a:chExt cx="3943350" cy="952500"/>
          </a:xfrm>
        </p:grpSpPr>
        <p:sp>
          <p:nvSpPr>
            <p:cNvPr id="59" name="object 59"/>
            <p:cNvSpPr/>
            <p:nvPr/>
          </p:nvSpPr>
          <p:spPr>
            <a:xfrm>
              <a:off x="13449297" y="6515099"/>
              <a:ext cx="3924300" cy="952500"/>
            </a:xfrm>
            <a:custGeom>
              <a:avLst/>
              <a:gdLst/>
              <a:ahLst/>
              <a:cxnLst/>
              <a:rect l="l" t="t" r="r" b="b"/>
              <a:pathLst>
                <a:path w="3924300" h="952500">
                  <a:moveTo>
                    <a:pt x="3835304" y="952499"/>
                  </a:moveTo>
                  <a:lnTo>
                    <a:pt x="71197" y="952499"/>
                  </a:lnTo>
                  <a:lnTo>
                    <a:pt x="66242" y="951889"/>
                  </a:lnTo>
                  <a:lnTo>
                    <a:pt x="29706" y="932972"/>
                  </a:lnTo>
                  <a:lnTo>
                    <a:pt x="7714" y="899477"/>
                  </a:lnTo>
                  <a:lnTo>
                    <a:pt x="0" y="863503"/>
                  </a:lnTo>
                  <a:lnTo>
                    <a:pt x="1" y="857249"/>
                  </a:lnTo>
                  <a:lnTo>
                    <a:pt x="0" y="88995"/>
                  </a:lnTo>
                  <a:lnTo>
                    <a:pt x="10062" y="47531"/>
                  </a:lnTo>
                  <a:lnTo>
                    <a:pt x="38025" y="12577"/>
                  </a:lnTo>
                  <a:lnTo>
                    <a:pt x="71197" y="0"/>
                  </a:lnTo>
                  <a:lnTo>
                    <a:pt x="3835304" y="0"/>
                  </a:lnTo>
                  <a:lnTo>
                    <a:pt x="3876766" y="12577"/>
                  </a:lnTo>
                  <a:lnTo>
                    <a:pt x="3911720" y="47531"/>
                  </a:lnTo>
                  <a:lnTo>
                    <a:pt x="3924299" y="88995"/>
                  </a:lnTo>
                  <a:lnTo>
                    <a:pt x="3924299" y="863503"/>
                  </a:lnTo>
                  <a:lnTo>
                    <a:pt x="3911720" y="904966"/>
                  </a:lnTo>
                  <a:lnTo>
                    <a:pt x="3876767" y="939921"/>
                  </a:lnTo>
                  <a:lnTo>
                    <a:pt x="3841498" y="951889"/>
                  </a:lnTo>
                  <a:lnTo>
                    <a:pt x="3835304" y="9524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430248" y="6515527"/>
              <a:ext cx="86995" cy="951865"/>
            </a:xfrm>
            <a:custGeom>
              <a:avLst/>
              <a:gdLst/>
              <a:ahLst/>
              <a:cxnLst/>
              <a:rect l="l" t="t" r="r" b="b"/>
              <a:pathLst>
                <a:path w="86994" h="951865">
                  <a:moveTo>
                    <a:pt x="86379" y="951642"/>
                  </a:moveTo>
                  <a:lnTo>
                    <a:pt x="42321" y="936032"/>
                  </a:lnTo>
                  <a:lnTo>
                    <a:pt x="11259" y="901766"/>
                  </a:lnTo>
                  <a:lnTo>
                    <a:pt x="0" y="856821"/>
                  </a:lnTo>
                  <a:lnTo>
                    <a:pt x="0" y="94821"/>
                  </a:lnTo>
                  <a:lnTo>
                    <a:pt x="11259" y="49874"/>
                  </a:lnTo>
                  <a:lnTo>
                    <a:pt x="42321" y="15608"/>
                  </a:lnTo>
                  <a:lnTo>
                    <a:pt x="86378" y="0"/>
                  </a:lnTo>
                  <a:lnTo>
                    <a:pt x="80381" y="1988"/>
                  </a:lnTo>
                  <a:lnTo>
                    <a:pt x="73378" y="6821"/>
                  </a:lnTo>
                  <a:lnTo>
                    <a:pt x="47722" y="41892"/>
                  </a:lnTo>
                  <a:lnTo>
                    <a:pt x="38371" y="85438"/>
                  </a:lnTo>
                  <a:lnTo>
                    <a:pt x="38100" y="94821"/>
                  </a:lnTo>
                  <a:lnTo>
                    <a:pt x="38100" y="856821"/>
                  </a:lnTo>
                  <a:lnTo>
                    <a:pt x="44855" y="901766"/>
                  </a:lnTo>
                  <a:lnTo>
                    <a:pt x="63492" y="936032"/>
                  </a:lnTo>
                  <a:lnTo>
                    <a:pt x="80381" y="949653"/>
                  </a:lnTo>
                  <a:lnTo>
                    <a:pt x="86379" y="951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3608050" y="6657064"/>
            <a:ext cx="1017905" cy="6800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655"/>
              </a:lnSpc>
              <a:spcBef>
                <a:spcPts val="130"/>
              </a:spcBef>
            </a:pPr>
            <a:r>
              <a:rPr sz="14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chrF</a:t>
            </a:r>
            <a:endParaRPr sz="1450">
              <a:latin typeface="Microsoft Sans Serif"/>
              <a:cs typeface="Microsoft Sans Serif"/>
            </a:endParaRPr>
          </a:p>
          <a:p>
            <a:pPr marL="12700">
              <a:lnSpc>
                <a:spcPts val="3460"/>
              </a:lnSpc>
            </a:pPr>
            <a:r>
              <a:rPr sz="2950" b="1" spc="70" dirty="0">
                <a:solidFill>
                  <a:srgbClr val="FFFFFF"/>
                </a:solidFill>
                <a:latin typeface="Arial"/>
                <a:cs typeface="Arial"/>
              </a:rPr>
              <a:t>40.55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104899" y="2533649"/>
            <a:ext cx="7658100" cy="3048000"/>
            <a:chOff x="1104899" y="2533649"/>
            <a:chExt cx="7658100" cy="3048000"/>
          </a:xfrm>
        </p:grpSpPr>
        <p:sp>
          <p:nvSpPr>
            <p:cNvPr id="63" name="object 63"/>
            <p:cNvSpPr/>
            <p:nvPr/>
          </p:nvSpPr>
          <p:spPr>
            <a:xfrm>
              <a:off x="1109662" y="2538412"/>
              <a:ext cx="7648575" cy="3038475"/>
            </a:xfrm>
            <a:custGeom>
              <a:avLst/>
              <a:gdLst/>
              <a:ahLst/>
              <a:cxnLst/>
              <a:rect l="l" t="t" r="r" b="b"/>
              <a:pathLst>
                <a:path w="7648575" h="3038475">
                  <a:moveTo>
                    <a:pt x="7581826" y="3038474"/>
                  </a:moveTo>
                  <a:lnTo>
                    <a:pt x="66746" y="3038474"/>
                  </a:lnTo>
                  <a:lnTo>
                    <a:pt x="62101" y="3038017"/>
                  </a:lnTo>
                  <a:lnTo>
                    <a:pt x="24240" y="3020867"/>
                  </a:lnTo>
                  <a:lnTo>
                    <a:pt x="2287" y="2985573"/>
                  </a:lnTo>
                  <a:lnTo>
                    <a:pt x="0" y="2971727"/>
                  </a:lnTo>
                  <a:lnTo>
                    <a:pt x="0" y="296703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7581826" y="0"/>
                  </a:lnTo>
                  <a:lnTo>
                    <a:pt x="7620724" y="14645"/>
                  </a:lnTo>
                  <a:lnTo>
                    <a:pt x="7644930" y="48433"/>
                  </a:lnTo>
                  <a:lnTo>
                    <a:pt x="7648573" y="66746"/>
                  </a:lnTo>
                  <a:lnTo>
                    <a:pt x="7648573" y="2971727"/>
                  </a:lnTo>
                  <a:lnTo>
                    <a:pt x="7633928" y="3010625"/>
                  </a:lnTo>
                  <a:lnTo>
                    <a:pt x="7600140" y="3034830"/>
                  </a:lnTo>
                  <a:lnTo>
                    <a:pt x="7586472" y="3038017"/>
                  </a:lnTo>
                  <a:lnTo>
                    <a:pt x="7581826" y="30384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09662" y="2538412"/>
              <a:ext cx="7648575" cy="3038475"/>
            </a:xfrm>
            <a:custGeom>
              <a:avLst/>
              <a:gdLst/>
              <a:ahLst/>
              <a:cxnLst/>
              <a:rect l="l" t="t" r="r" b="b"/>
              <a:pathLst>
                <a:path w="7648575" h="3038475">
                  <a:moveTo>
                    <a:pt x="0" y="296703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7577136" y="0"/>
                  </a:lnTo>
                  <a:lnTo>
                    <a:pt x="7581826" y="0"/>
                  </a:lnTo>
                  <a:lnTo>
                    <a:pt x="7586472" y="457"/>
                  </a:lnTo>
                  <a:lnTo>
                    <a:pt x="7591072" y="1372"/>
                  </a:lnTo>
                  <a:lnTo>
                    <a:pt x="7595673" y="2287"/>
                  </a:lnTo>
                  <a:lnTo>
                    <a:pt x="7600140" y="3642"/>
                  </a:lnTo>
                  <a:lnTo>
                    <a:pt x="7604473" y="5437"/>
                  </a:lnTo>
                  <a:lnTo>
                    <a:pt x="7608807" y="7232"/>
                  </a:lnTo>
                  <a:lnTo>
                    <a:pt x="7636533" y="31748"/>
                  </a:lnTo>
                  <a:lnTo>
                    <a:pt x="7639140" y="35648"/>
                  </a:lnTo>
                  <a:lnTo>
                    <a:pt x="7641340" y="39765"/>
                  </a:lnTo>
                  <a:lnTo>
                    <a:pt x="7643135" y="44099"/>
                  </a:lnTo>
                  <a:lnTo>
                    <a:pt x="7644930" y="48433"/>
                  </a:lnTo>
                  <a:lnTo>
                    <a:pt x="7646285" y="52899"/>
                  </a:lnTo>
                  <a:lnTo>
                    <a:pt x="7647200" y="57500"/>
                  </a:lnTo>
                  <a:lnTo>
                    <a:pt x="7648116" y="62101"/>
                  </a:lnTo>
                  <a:lnTo>
                    <a:pt x="7648573" y="66746"/>
                  </a:lnTo>
                  <a:lnTo>
                    <a:pt x="7648574" y="71437"/>
                  </a:lnTo>
                  <a:lnTo>
                    <a:pt x="7648574" y="2967037"/>
                  </a:lnTo>
                  <a:lnTo>
                    <a:pt x="7636533" y="3006724"/>
                  </a:lnTo>
                  <a:lnTo>
                    <a:pt x="7633928" y="3010625"/>
                  </a:lnTo>
                  <a:lnTo>
                    <a:pt x="7600140" y="3034830"/>
                  </a:lnTo>
                  <a:lnTo>
                    <a:pt x="7591072" y="3037101"/>
                  </a:lnTo>
                  <a:lnTo>
                    <a:pt x="7586472" y="3038017"/>
                  </a:lnTo>
                  <a:lnTo>
                    <a:pt x="7581826" y="3038474"/>
                  </a:lnTo>
                  <a:lnTo>
                    <a:pt x="7577136" y="3038474"/>
                  </a:lnTo>
                  <a:lnTo>
                    <a:pt x="71437" y="3038474"/>
                  </a:lnTo>
                  <a:lnTo>
                    <a:pt x="66746" y="3038474"/>
                  </a:lnTo>
                  <a:lnTo>
                    <a:pt x="62101" y="3038017"/>
                  </a:lnTo>
                  <a:lnTo>
                    <a:pt x="57500" y="3037101"/>
                  </a:lnTo>
                  <a:lnTo>
                    <a:pt x="52900" y="3036185"/>
                  </a:lnTo>
                  <a:lnTo>
                    <a:pt x="20923" y="3017550"/>
                  </a:lnTo>
                  <a:lnTo>
                    <a:pt x="17606" y="3014233"/>
                  </a:lnTo>
                  <a:lnTo>
                    <a:pt x="14645" y="3010625"/>
                  </a:lnTo>
                  <a:lnTo>
                    <a:pt x="12039" y="3006724"/>
                  </a:lnTo>
                  <a:lnTo>
                    <a:pt x="9433" y="3002824"/>
                  </a:lnTo>
                  <a:lnTo>
                    <a:pt x="0" y="2971727"/>
                  </a:lnTo>
                  <a:lnTo>
                    <a:pt x="0" y="2967037"/>
                  </a:lnTo>
                  <a:close/>
                </a:path>
              </a:pathLst>
            </a:custGeom>
            <a:ln w="9524">
              <a:solidFill>
                <a:srgbClr val="374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705349" y="3682999"/>
              <a:ext cx="304800" cy="355600"/>
            </a:xfrm>
            <a:custGeom>
              <a:avLst/>
              <a:gdLst/>
              <a:ahLst/>
              <a:cxnLst/>
              <a:rect l="l" t="t" r="r" b="b"/>
              <a:pathLst>
                <a:path w="304800" h="355600">
                  <a:moveTo>
                    <a:pt x="152400" y="304800"/>
                  </a:moveTo>
                  <a:lnTo>
                    <a:pt x="152400" y="152400"/>
                  </a:lnTo>
                  <a:lnTo>
                    <a:pt x="152399" y="149064"/>
                  </a:lnTo>
                  <a:lnTo>
                    <a:pt x="137520" y="116478"/>
                  </a:lnTo>
                  <a:lnTo>
                    <a:pt x="135162" y="114120"/>
                  </a:lnTo>
                  <a:lnTo>
                    <a:pt x="132596" y="112014"/>
                  </a:lnTo>
                  <a:lnTo>
                    <a:pt x="129822" y="110161"/>
                  </a:lnTo>
                  <a:lnTo>
                    <a:pt x="127049" y="108308"/>
                  </a:lnTo>
                  <a:lnTo>
                    <a:pt x="104935" y="101600"/>
                  </a:lnTo>
                  <a:lnTo>
                    <a:pt x="101600" y="101600"/>
                  </a:lnTo>
                  <a:lnTo>
                    <a:pt x="50800" y="101600"/>
                  </a:lnTo>
                  <a:lnTo>
                    <a:pt x="47464" y="101600"/>
                  </a:lnTo>
                  <a:lnTo>
                    <a:pt x="44160" y="101925"/>
                  </a:lnTo>
                  <a:lnTo>
                    <a:pt x="40889" y="102576"/>
                  </a:lnTo>
                  <a:lnTo>
                    <a:pt x="37617" y="103226"/>
                  </a:lnTo>
                  <a:lnTo>
                    <a:pt x="34441" y="104190"/>
                  </a:lnTo>
                  <a:lnTo>
                    <a:pt x="31359" y="105466"/>
                  </a:lnTo>
                  <a:lnTo>
                    <a:pt x="28278" y="106743"/>
                  </a:lnTo>
                  <a:lnTo>
                    <a:pt x="25350" y="108308"/>
                  </a:lnTo>
                  <a:lnTo>
                    <a:pt x="22577" y="110161"/>
                  </a:lnTo>
                  <a:lnTo>
                    <a:pt x="19803" y="112014"/>
                  </a:lnTo>
                  <a:lnTo>
                    <a:pt x="17237" y="114120"/>
                  </a:lnTo>
                  <a:lnTo>
                    <a:pt x="14878" y="116478"/>
                  </a:lnTo>
                  <a:lnTo>
                    <a:pt x="12520" y="118837"/>
                  </a:lnTo>
                  <a:lnTo>
                    <a:pt x="10414" y="121403"/>
                  </a:lnTo>
                  <a:lnTo>
                    <a:pt x="8561" y="124177"/>
                  </a:lnTo>
                  <a:lnTo>
                    <a:pt x="6708" y="126950"/>
                  </a:lnTo>
                  <a:lnTo>
                    <a:pt x="5143" y="129878"/>
                  </a:lnTo>
                  <a:lnTo>
                    <a:pt x="3866" y="132959"/>
                  </a:lnTo>
                  <a:lnTo>
                    <a:pt x="2590" y="136041"/>
                  </a:lnTo>
                  <a:lnTo>
                    <a:pt x="1626" y="139217"/>
                  </a:lnTo>
                  <a:lnTo>
                    <a:pt x="976" y="142489"/>
                  </a:lnTo>
                  <a:lnTo>
                    <a:pt x="325" y="145760"/>
                  </a:lnTo>
                  <a:lnTo>
                    <a:pt x="0" y="149064"/>
                  </a:lnTo>
                  <a:lnTo>
                    <a:pt x="0" y="152400"/>
                  </a:lnTo>
                  <a:lnTo>
                    <a:pt x="0" y="304800"/>
                  </a:lnTo>
                  <a:lnTo>
                    <a:pt x="8561" y="333022"/>
                  </a:lnTo>
                  <a:lnTo>
                    <a:pt x="10414" y="335796"/>
                  </a:lnTo>
                  <a:lnTo>
                    <a:pt x="22577" y="347038"/>
                  </a:lnTo>
                  <a:lnTo>
                    <a:pt x="25350" y="348891"/>
                  </a:lnTo>
                  <a:lnTo>
                    <a:pt x="50800" y="355600"/>
                  </a:lnTo>
                  <a:lnTo>
                    <a:pt x="101600" y="355600"/>
                  </a:lnTo>
                  <a:lnTo>
                    <a:pt x="129822" y="347038"/>
                  </a:lnTo>
                  <a:lnTo>
                    <a:pt x="132596" y="345185"/>
                  </a:lnTo>
                  <a:lnTo>
                    <a:pt x="143838" y="333022"/>
                  </a:lnTo>
                  <a:lnTo>
                    <a:pt x="145691" y="330249"/>
                  </a:lnTo>
                  <a:lnTo>
                    <a:pt x="152399" y="308135"/>
                  </a:lnTo>
                  <a:lnTo>
                    <a:pt x="152400" y="304800"/>
                  </a:lnTo>
                  <a:close/>
                </a:path>
                <a:path w="304800" h="355600">
                  <a:moveTo>
                    <a:pt x="152400" y="304800"/>
                  </a:moveTo>
                  <a:lnTo>
                    <a:pt x="152400" y="50800"/>
                  </a:lnTo>
                  <a:lnTo>
                    <a:pt x="152400" y="47464"/>
                  </a:lnTo>
                  <a:lnTo>
                    <a:pt x="152725" y="44160"/>
                  </a:lnTo>
                  <a:lnTo>
                    <a:pt x="153376" y="40889"/>
                  </a:lnTo>
                  <a:lnTo>
                    <a:pt x="154026" y="37617"/>
                  </a:lnTo>
                  <a:lnTo>
                    <a:pt x="154990" y="34441"/>
                  </a:lnTo>
                  <a:lnTo>
                    <a:pt x="156266" y="31359"/>
                  </a:lnTo>
                  <a:lnTo>
                    <a:pt x="157543" y="28278"/>
                  </a:lnTo>
                  <a:lnTo>
                    <a:pt x="159108" y="25350"/>
                  </a:lnTo>
                  <a:lnTo>
                    <a:pt x="160961" y="22577"/>
                  </a:lnTo>
                  <a:lnTo>
                    <a:pt x="162814" y="19803"/>
                  </a:lnTo>
                  <a:lnTo>
                    <a:pt x="174977" y="8561"/>
                  </a:lnTo>
                  <a:lnTo>
                    <a:pt x="177750" y="6708"/>
                  </a:lnTo>
                  <a:lnTo>
                    <a:pt x="180678" y="5143"/>
                  </a:lnTo>
                  <a:lnTo>
                    <a:pt x="183759" y="3866"/>
                  </a:lnTo>
                  <a:lnTo>
                    <a:pt x="186841" y="2590"/>
                  </a:lnTo>
                  <a:lnTo>
                    <a:pt x="190017" y="1626"/>
                  </a:lnTo>
                  <a:lnTo>
                    <a:pt x="193289" y="976"/>
                  </a:lnTo>
                  <a:lnTo>
                    <a:pt x="196560" y="325"/>
                  </a:lnTo>
                  <a:lnTo>
                    <a:pt x="199864" y="0"/>
                  </a:lnTo>
                  <a:lnTo>
                    <a:pt x="203200" y="0"/>
                  </a:lnTo>
                  <a:lnTo>
                    <a:pt x="254000" y="0"/>
                  </a:lnTo>
                  <a:lnTo>
                    <a:pt x="257335" y="0"/>
                  </a:lnTo>
                  <a:lnTo>
                    <a:pt x="260639" y="325"/>
                  </a:lnTo>
                  <a:lnTo>
                    <a:pt x="263910" y="976"/>
                  </a:lnTo>
                  <a:lnTo>
                    <a:pt x="267182" y="1626"/>
                  </a:lnTo>
                  <a:lnTo>
                    <a:pt x="282222" y="8561"/>
                  </a:lnTo>
                  <a:lnTo>
                    <a:pt x="284996" y="10414"/>
                  </a:lnTo>
                  <a:lnTo>
                    <a:pt x="287562" y="12520"/>
                  </a:lnTo>
                  <a:lnTo>
                    <a:pt x="289920" y="14878"/>
                  </a:lnTo>
                  <a:lnTo>
                    <a:pt x="292279" y="17237"/>
                  </a:lnTo>
                  <a:lnTo>
                    <a:pt x="304800" y="50800"/>
                  </a:lnTo>
                  <a:lnTo>
                    <a:pt x="304800" y="304800"/>
                  </a:lnTo>
                </a:path>
              </a:pathLst>
            </a:custGeom>
            <a:ln w="25400">
              <a:solidFill>
                <a:srgbClr val="6A72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5049" y="3975099"/>
              <a:ext cx="177800" cy="7620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010149" y="3581399"/>
              <a:ext cx="152400" cy="457200"/>
            </a:xfrm>
            <a:custGeom>
              <a:avLst/>
              <a:gdLst/>
              <a:ahLst/>
              <a:cxnLst/>
              <a:rect l="l" t="t" r="r" b="b"/>
              <a:pathLst>
                <a:path w="152400" h="457200">
                  <a:moveTo>
                    <a:pt x="0" y="406400"/>
                  </a:moveTo>
                  <a:lnTo>
                    <a:pt x="0" y="50800"/>
                  </a:lnTo>
                  <a:lnTo>
                    <a:pt x="0" y="47464"/>
                  </a:lnTo>
                  <a:lnTo>
                    <a:pt x="325" y="44160"/>
                  </a:lnTo>
                  <a:lnTo>
                    <a:pt x="976" y="40889"/>
                  </a:lnTo>
                  <a:lnTo>
                    <a:pt x="1626" y="37617"/>
                  </a:lnTo>
                  <a:lnTo>
                    <a:pt x="2590" y="34441"/>
                  </a:lnTo>
                  <a:lnTo>
                    <a:pt x="3866" y="31359"/>
                  </a:lnTo>
                  <a:lnTo>
                    <a:pt x="5143" y="28278"/>
                  </a:lnTo>
                  <a:lnTo>
                    <a:pt x="6708" y="25350"/>
                  </a:lnTo>
                  <a:lnTo>
                    <a:pt x="8561" y="22577"/>
                  </a:lnTo>
                  <a:lnTo>
                    <a:pt x="10414" y="19803"/>
                  </a:lnTo>
                  <a:lnTo>
                    <a:pt x="12520" y="17237"/>
                  </a:lnTo>
                  <a:lnTo>
                    <a:pt x="14879" y="14878"/>
                  </a:lnTo>
                  <a:lnTo>
                    <a:pt x="17237" y="12520"/>
                  </a:lnTo>
                  <a:lnTo>
                    <a:pt x="19803" y="10414"/>
                  </a:lnTo>
                  <a:lnTo>
                    <a:pt x="22577" y="8561"/>
                  </a:lnTo>
                  <a:lnTo>
                    <a:pt x="25350" y="6708"/>
                  </a:lnTo>
                  <a:lnTo>
                    <a:pt x="28278" y="5143"/>
                  </a:lnTo>
                  <a:lnTo>
                    <a:pt x="31359" y="3866"/>
                  </a:lnTo>
                  <a:lnTo>
                    <a:pt x="34441" y="2590"/>
                  </a:lnTo>
                  <a:lnTo>
                    <a:pt x="37618" y="1626"/>
                  </a:lnTo>
                  <a:lnTo>
                    <a:pt x="40889" y="976"/>
                  </a:lnTo>
                  <a:lnTo>
                    <a:pt x="44160" y="325"/>
                  </a:lnTo>
                  <a:lnTo>
                    <a:pt x="47464" y="0"/>
                  </a:lnTo>
                  <a:lnTo>
                    <a:pt x="50800" y="0"/>
                  </a:lnTo>
                  <a:lnTo>
                    <a:pt x="101600" y="0"/>
                  </a:lnTo>
                  <a:lnTo>
                    <a:pt x="104935" y="0"/>
                  </a:lnTo>
                  <a:lnTo>
                    <a:pt x="108239" y="325"/>
                  </a:lnTo>
                  <a:lnTo>
                    <a:pt x="129822" y="8561"/>
                  </a:lnTo>
                  <a:lnTo>
                    <a:pt x="132596" y="10414"/>
                  </a:lnTo>
                  <a:lnTo>
                    <a:pt x="143838" y="22577"/>
                  </a:lnTo>
                  <a:lnTo>
                    <a:pt x="145691" y="25350"/>
                  </a:lnTo>
                  <a:lnTo>
                    <a:pt x="152400" y="50800"/>
                  </a:lnTo>
                  <a:lnTo>
                    <a:pt x="152400" y="406400"/>
                  </a:lnTo>
                  <a:lnTo>
                    <a:pt x="137521" y="442321"/>
                  </a:lnTo>
                  <a:lnTo>
                    <a:pt x="129822" y="448638"/>
                  </a:lnTo>
                  <a:lnTo>
                    <a:pt x="127049" y="450491"/>
                  </a:lnTo>
                  <a:lnTo>
                    <a:pt x="101600" y="457200"/>
                  </a:lnTo>
                  <a:lnTo>
                    <a:pt x="50800" y="457200"/>
                  </a:lnTo>
                  <a:lnTo>
                    <a:pt x="14878" y="442321"/>
                  </a:lnTo>
                  <a:lnTo>
                    <a:pt x="976" y="416310"/>
                  </a:lnTo>
                  <a:lnTo>
                    <a:pt x="325" y="413039"/>
                  </a:lnTo>
                  <a:lnTo>
                    <a:pt x="0" y="409735"/>
                  </a:lnTo>
                  <a:lnTo>
                    <a:pt x="0" y="406400"/>
                  </a:lnTo>
                  <a:close/>
                </a:path>
              </a:pathLst>
            </a:custGeom>
            <a:ln w="25400">
              <a:solidFill>
                <a:srgbClr val="6A72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380432" y="4159961"/>
            <a:ext cx="3107055" cy="44513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300" dirty="0">
                <a:solidFill>
                  <a:srgbClr val="9CA2AF"/>
                </a:solidFill>
                <a:latin typeface="Microsoft Sans Serif"/>
                <a:cs typeface="Microsoft Sans Serif"/>
              </a:rPr>
              <a:t>Chart</a:t>
            </a:r>
            <a:r>
              <a:rPr sz="1300" spc="-8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Placeholder</a:t>
            </a:r>
            <a:endParaRPr sz="13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1150" spc="-40" dirty="0">
                <a:solidFill>
                  <a:srgbClr val="6A7280"/>
                </a:solidFill>
                <a:latin typeface="Microsoft Sans Serif"/>
                <a:cs typeface="Microsoft Sans Serif"/>
              </a:rPr>
              <a:t>Bar</a:t>
            </a:r>
            <a:r>
              <a:rPr sz="1150" spc="-3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6A7280"/>
                </a:solidFill>
                <a:latin typeface="Microsoft Sans Serif"/>
                <a:cs typeface="Microsoft Sans Serif"/>
              </a:rPr>
              <a:t>chart</a:t>
            </a:r>
            <a:r>
              <a:rPr sz="1150" spc="-3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comparing</a:t>
            </a:r>
            <a:r>
              <a:rPr sz="1150" spc="-2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90" dirty="0">
                <a:solidFill>
                  <a:srgbClr val="6A7280"/>
                </a:solidFill>
                <a:latin typeface="Microsoft Sans Serif"/>
                <a:cs typeface="Microsoft Sans Serif"/>
              </a:rPr>
              <a:t>BLEU</a:t>
            </a:r>
            <a:r>
              <a:rPr sz="1150" spc="-1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scores</a:t>
            </a:r>
            <a:r>
              <a:rPr sz="1150" spc="-30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across</a:t>
            </a:r>
            <a:r>
              <a:rPr sz="1150" spc="-2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models</a:t>
            </a:r>
            <a:endParaRPr sz="1150">
              <a:latin typeface="Microsoft Sans Serif"/>
              <a:cs typeface="Microsoft Sans Serif"/>
            </a:endParaRPr>
          </a:p>
        </p:txBody>
      </p:sp>
      <p:pic>
        <p:nvPicPr>
          <p:cNvPr id="73" name="Picture 72" descr="A graph with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5F00F24B-DA40-078E-A7A3-2969B1471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310" y="2813692"/>
            <a:ext cx="5408451" cy="26890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1485899"/>
            <a:ext cx="761999" cy="3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50" spc="-145" dirty="0"/>
              <a:t>Project</a:t>
            </a:r>
            <a:r>
              <a:rPr sz="3950" spc="-235" dirty="0"/>
              <a:t> </a:t>
            </a:r>
            <a:r>
              <a:rPr sz="3950" spc="-170" dirty="0"/>
              <a:t>Costs</a:t>
            </a:r>
            <a:r>
              <a:rPr sz="3950" spc="-229" dirty="0"/>
              <a:t> </a:t>
            </a:r>
            <a:r>
              <a:rPr sz="3950" spc="-300" dirty="0">
                <a:latin typeface="Century Gothic"/>
                <a:cs typeface="Century Gothic"/>
              </a:rPr>
              <a:t>&amp;</a:t>
            </a:r>
            <a:r>
              <a:rPr sz="3950" spc="-240" dirty="0">
                <a:latin typeface="Century Gothic"/>
                <a:cs typeface="Century Gothic"/>
              </a:rPr>
              <a:t> </a:t>
            </a:r>
            <a:r>
              <a:rPr sz="3950" spc="-165" dirty="0"/>
              <a:t>Resources</a:t>
            </a:r>
            <a:endParaRPr sz="395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399" y="1885949"/>
            <a:ext cx="6429375" cy="1943100"/>
            <a:chOff x="914399" y="1885949"/>
            <a:chExt cx="6429375" cy="1943100"/>
          </a:xfrm>
        </p:grpSpPr>
        <p:sp>
          <p:nvSpPr>
            <p:cNvPr id="5" name="object 5"/>
            <p:cNvSpPr/>
            <p:nvPr/>
          </p:nvSpPr>
          <p:spPr>
            <a:xfrm>
              <a:off x="933449" y="1885949"/>
              <a:ext cx="6410325" cy="1943100"/>
            </a:xfrm>
            <a:custGeom>
              <a:avLst/>
              <a:gdLst/>
              <a:ahLst/>
              <a:cxnLst/>
              <a:rect l="l" t="t" r="r" b="b"/>
              <a:pathLst>
                <a:path w="6410325" h="1943100">
                  <a:moveTo>
                    <a:pt x="6321328" y="1943099"/>
                  </a:moveTo>
                  <a:lnTo>
                    <a:pt x="71196" y="1943099"/>
                  </a:lnTo>
                  <a:lnTo>
                    <a:pt x="66241" y="1942489"/>
                  </a:lnTo>
                  <a:lnTo>
                    <a:pt x="29705" y="1923572"/>
                  </a:lnTo>
                  <a:lnTo>
                    <a:pt x="7715" y="1890078"/>
                  </a:lnTo>
                  <a:lnTo>
                    <a:pt x="0" y="1854103"/>
                  </a:lnTo>
                  <a:lnTo>
                    <a:pt x="0" y="1847849"/>
                  </a:lnTo>
                  <a:lnTo>
                    <a:pt x="0" y="88995"/>
                  </a:lnTo>
                  <a:lnTo>
                    <a:pt x="10062" y="47531"/>
                  </a:lnTo>
                  <a:lnTo>
                    <a:pt x="38025" y="12577"/>
                  </a:lnTo>
                  <a:lnTo>
                    <a:pt x="71196" y="0"/>
                  </a:lnTo>
                  <a:lnTo>
                    <a:pt x="6321328" y="0"/>
                  </a:lnTo>
                  <a:lnTo>
                    <a:pt x="6362791" y="12577"/>
                  </a:lnTo>
                  <a:lnTo>
                    <a:pt x="6397745" y="47531"/>
                  </a:lnTo>
                  <a:lnTo>
                    <a:pt x="6410323" y="88995"/>
                  </a:lnTo>
                  <a:lnTo>
                    <a:pt x="6410323" y="1854103"/>
                  </a:lnTo>
                  <a:lnTo>
                    <a:pt x="6397745" y="1895567"/>
                  </a:lnTo>
                  <a:lnTo>
                    <a:pt x="6362791" y="1930522"/>
                  </a:lnTo>
                  <a:lnTo>
                    <a:pt x="6327523" y="1942489"/>
                  </a:lnTo>
                  <a:lnTo>
                    <a:pt x="6321328" y="19430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399" y="1886377"/>
              <a:ext cx="86995" cy="1942464"/>
            </a:xfrm>
            <a:custGeom>
              <a:avLst/>
              <a:gdLst/>
              <a:ahLst/>
              <a:cxnLst/>
              <a:rect l="l" t="t" r="r" b="b"/>
              <a:pathLst>
                <a:path w="86994" h="1942464">
                  <a:moveTo>
                    <a:pt x="86379" y="1942242"/>
                  </a:moveTo>
                  <a:lnTo>
                    <a:pt x="42321" y="1926633"/>
                  </a:lnTo>
                  <a:lnTo>
                    <a:pt x="11259" y="1892366"/>
                  </a:lnTo>
                  <a:lnTo>
                    <a:pt x="0" y="1847421"/>
                  </a:lnTo>
                  <a:lnTo>
                    <a:pt x="0" y="94821"/>
                  </a:lnTo>
                  <a:lnTo>
                    <a:pt x="11259" y="49875"/>
                  </a:lnTo>
                  <a:lnTo>
                    <a:pt x="42321" y="15609"/>
                  </a:lnTo>
                  <a:lnTo>
                    <a:pt x="86379" y="0"/>
                  </a:lnTo>
                  <a:lnTo>
                    <a:pt x="80381" y="1988"/>
                  </a:lnTo>
                  <a:lnTo>
                    <a:pt x="73379" y="6821"/>
                  </a:lnTo>
                  <a:lnTo>
                    <a:pt x="47722" y="41893"/>
                  </a:lnTo>
                  <a:lnTo>
                    <a:pt x="38371" y="85438"/>
                  </a:lnTo>
                  <a:lnTo>
                    <a:pt x="38100" y="94821"/>
                  </a:lnTo>
                  <a:lnTo>
                    <a:pt x="38100" y="1847421"/>
                  </a:lnTo>
                  <a:lnTo>
                    <a:pt x="44855" y="1892366"/>
                  </a:lnTo>
                  <a:lnTo>
                    <a:pt x="63493" y="1926633"/>
                  </a:lnTo>
                  <a:lnTo>
                    <a:pt x="80381" y="1940254"/>
                  </a:lnTo>
                  <a:lnTo>
                    <a:pt x="86379" y="19422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4899" y="20383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8204" y="457199"/>
                  </a:moveTo>
                  <a:lnTo>
                    <a:pt x="88995" y="457199"/>
                  </a:lnTo>
                  <a:lnTo>
                    <a:pt x="82801" y="456589"/>
                  </a:lnTo>
                  <a:lnTo>
                    <a:pt x="37131" y="437672"/>
                  </a:lnTo>
                  <a:lnTo>
                    <a:pt x="9643" y="404178"/>
                  </a:lnTo>
                  <a:lnTo>
                    <a:pt x="0" y="368204"/>
                  </a:lnTo>
                  <a:lnTo>
                    <a:pt x="0" y="361949"/>
                  </a:lnTo>
                  <a:lnTo>
                    <a:pt x="0" y="88995"/>
                  </a:lnTo>
                  <a:lnTo>
                    <a:pt x="12577" y="47531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368204" y="0"/>
                  </a:lnTo>
                  <a:lnTo>
                    <a:pt x="409667" y="12577"/>
                  </a:lnTo>
                  <a:lnTo>
                    <a:pt x="444621" y="47531"/>
                  </a:lnTo>
                  <a:lnTo>
                    <a:pt x="457199" y="88995"/>
                  </a:lnTo>
                  <a:lnTo>
                    <a:pt x="457199" y="368204"/>
                  </a:lnTo>
                  <a:lnTo>
                    <a:pt x="444621" y="409667"/>
                  </a:lnTo>
                  <a:lnTo>
                    <a:pt x="409667" y="444621"/>
                  </a:lnTo>
                  <a:lnTo>
                    <a:pt x="374398" y="456589"/>
                  </a:lnTo>
                  <a:lnTo>
                    <a:pt x="368204" y="4571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724" y="2162174"/>
              <a:ext cx="209550" cy="20955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914399" y="3981449"/>
            <a:ext cx="6429375" cy="1943100"/>
            <a:chOff x="914399" y="3981449"/>
            <a:chExt cx="6429375" cy="1943100"/>
          </a:xfrm>
        </p:grpSpPr>
        <p:sp>
          <p:nvSpPr>
            <p:cNvPr id="10" name="object 10"/>
            <p:cNvSpPr/>
            <p:nvPr/>
          </p:nvSpPr>
          <p:spPr>
            <a:xfrm>
              <a:off x="933449" y="3981449"/>
              <a:ext cx="6410325" cy="1943100"/>
            </a:xfrm>
            <a:custGeom>
              <a:avLst/>
              <a:gdLst/>
              <a:ahLst/>
              <a:cxnLst/>
              <a:rect l="l" t="t" r="r" b="b"/>
              <a:pathLst>
                <a:path w="6410325" h="1943100">
                  <a:moveTo>
                    <a:pt x="6321328" y="1943099"/>
                  </a:moveTo>
                  <a:lnTo>
                    <a:pt x="71196" y="1943099"/>
                  </a:lnTo>
                  <a:lnTo>
                    <a:pt x="66241" y="1942489"/>
                  </a:lnTo>
                  <a:lnTo>
                    <a:pt x="29705" y="1923572"/>
                  </a:lnTo>
                  <a:lnTo>
                    <a:pt x="7715" y="1890078"/>
                  </a:lnTo>
                  <a:lnTo>
                    <a:pt x="0" y="1854103"/>
                  </a:lnTo>
                  <a:lnTo>
                    <a:pt x="0" y="1847849"/>
                  </a:lnTo>
                  <a:lnTo>
                    <a:pt x="0" y="88995"/>
                  </a:lnTo>
                  <a:lnTo>
                    <a:pt x="10062" y="47531"/>
                  </a:lnTo>
                  <a:lnTo>
                    <a:pt x="38025" y="12577"/>
                  </a:lnTo>
                  <a:lnTo>
                    <a:pt x="71196" y="0"/>
                  </a:lnTo>
                  <a:lnTo>
                    <a:pt x="6321328" y="0"/>
                  </a:lnTo>
                  <a:lnTo>
                    <a:pt x="6362791" y="12577"/>
                  </a:lnTo>
                  <a:lnTo>
                    <a:pt x="6397745" y="47531"/>
                  </a:lnTo>
                  <a:lnTo>
                    <a:pt x="6410323" y="88995"/>
                  </a:lnTo>
                  <a:lnTo>
                    <a:pt x="6410323" y="1854103"/>
                  </a:lnTo>
                  <a:lnTo>
                    <a:pt x="6397745" y="1895566"/>
                  </a:lnTo>
                  <a:lnTo>
                    <a:pt x="6362791" y="1930521"/>
                  </a:lnTo>
                  <a:lnTo>
                    <a:pt x="6327523" y="1942489"/>
                  </a:lnTo>
                  <a:lnTo>
                    <a:pt x="6321328" y="19430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399" y="3981877"/>
              <a:ext cx="86995" cy="1942464"/>
            </a:xfrm>
            <a:custGeom>
              <a:avLst/>
              <a:gdLst/>
              <a:ahLst/>
              <a:cxnLst/>
              <a:rect l="l" t="t" r="r" b="b"/>
              <a:pathLst>
                <a:path w="86994" h="1942464">
                  <a:moveTo>
                    <a:pt x="86379" y="1942242"/>
                  </a:moveTo>
                  <a:lnTo>
                    <a:pt x="42321" y="1926633"/>
                  </a:lnTo>
                  <a:lnTo>
                    <a:pt x="11259" y="1892366"/>
                  </a:lnTo>
                  <a:lnTo>
                    <a:pt x="0" y="1847421"/>
                  </a:lnTo>
                  <a:lnTo>
                    <a:pt x="0" y="94821"/>
                  </a:lnTo>
                  <a:lnTo>
                    <a:pt x="11259" y="49875"/>
                  </a:lnTo>
                  <a:lnTo>
                    <a:pt x="42321" y="15608"/>
                  </a:lnTo>
                  <a:lnTo>
                    <a:pt x="86379" y="0"/>
                  </a:lnTo>
                  <a:lnTo>
                    <a:pt x="80381" y="1988"/>
                  </a:lnTo>
                  <a:lnTo>
                    <a:pt x="73379" y="6821"/>
                  </a:lnTo>
                  <a:lnTo>
                    <a:pt x="47722" y="41893"/>
                  </a:lnTo>
                  <a:lnTo>
                    <a:pt x="38371" y="85438"/>
                  </a:lnTo>
                  <a:lnTo>
                    <a:pt x="38100" y="94821"/>
                  </a:lnTo>
                  <a:lnTo>
                    <a:pt x="38100" y="1847421"/>
                  </a:lnTo>
                  <a:lnTo>
                    <a:pt x="44855" y="1892366"/>
                  </a:lnTo>
                  <a:lnTo>
                    <a:pt x="63493" y="1926633"/>
                  </a:lnTo>
                  <a:lnTo>
                    <a:pt x="80381" y="1940254"/>
                  </a:lnTo>
                  <a:lnTo>
                    <a:pt x="86379" y="19422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4899" y="41338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8204" y="457199"/>
                  </a:moveTo>
                  <a:lnTo>
                    <a:pt x="88995" y="457199"/>
                  </a:lnTo>
                  <a:lnTo>
                    <a:pt x="82801" y="456589"/>
                  </a:lnTo>
                  <a:lnTo>
                    <a:pt x="37131" y="437672"/>
                  </a:lnTo>
                  <a:lnTo>
                    <a:pt x="9643" y="404178"/>
                  </a:lnTo>
                  <a:lnTo>
                    <a:pt x="0" y="368203"/>
                  </a:lnTo>
                  <a:lnTo>
                    <a:pt x="0" y="361949"/>
                  </a:lnTo>
                  <a:lnTo>
                    <a:pt x="0" y="88995"/>
                  </a:lnTo>
                  <a:lnTo>
                    <a:pt x="12577" y="47531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368204" y="0"/>
                  </a:lnTo>
                  <a:lnTo>
                    <a:pt x="409667" y="12577"/>
                  </a:lnTo>
                  <a:lnTo>
                    <a:pt x="444621" y="47531"/>
                  </a:lnTo>
                  <a:lnTo>
                    <a:pt x="457199" y="88995"/>
                  </a:lnTo>
                  <a:lnTo>
                    <a:pt x="457199" y="368203"/>
                  </a:lnTo>
                  <a:lnTo>
                    <a:pt x="444621" y="409667"/>
                  </a:lnTo>
                  <a:lnTo>
                    <a:pt x="409667" y="444621"/>
                  </a:lnTo>
                  <a:lnTo>
                    <a:pt x="374398" y="456589"/>
                  </a:lnTo>
                  <a:lnTo>
                    <a:pt x="368204" y="4571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249" y="4257674"/>
              <a:ext cx="183356" cy="20955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14399" y="6076949"/>
            <a:ext cx="6429375" cy="1943100"/>
            <a:chOff x="914399" y="6076949"/>
            <a:chExt cx="6429375" cy="1943100"/>
          </a:xfrm>
        </p:grpSpPr>
        <p:sp>
          <p:nvSpPr>
            <p:cNvPr id="15" name="object 15"/>
            <p:cNvSpPr/>
            <p:nvPr/>
          </p:nvSpPr>
          <p:spPr>
            <a:xfrm>
              <a:off x="933449" y="6076949"/>
              <a:ext cx="6410325" cy="1943100"/>
            </a:xfrm>
            <a:custGeom>
              <a:avLst/>
              <a:gdLst/>
              <a:ahLst/>
              <a:cxnLst/>
              <a:rect l="l" t="t" r="r" b="b"/>
              <a:pathLst>
                <a:path w="6410325" h="1943100">
                  <a:moveTo>
                    <a:pt x="6321328" y="1943099"/>
                  </a:moveTo>
                  <a:lnTo>
                    <a:pt x="71196" y="1943099"/>
                  </a:lnTo>
                  <a:lnTo>
                    <a:pt x="66241" y="1942488"/>
                  </a:lnTo>
                  <a:lnTo>
                    <a:pt x="29705" y="1923571"/>
                  </a:lnTo>
                  <a:lnTo>
                    <a:pt x="7715" y="1890077"/>
                  </a:lnTo>
                  <a:lnTo>
                    <a:pt x="0" y="1854103"/>
                  </a:lnTo>
                  <a:lnTo>
                    <a:pt x="0" y="1847849"/>
                  </a:lnTo>
                  <a:lnTo>
                    <a:pt x="0" y="88995"/>
                  </a:lnTo>
                  <a:lnTo>
                    <a:pt x="10062" y="47531"/>
                  </a:lnTo>
                  <a:lnTo>
                    <a:pt x="38025" y="12577"/>
                  </a:lnTo>
                  <a:lnTo>
                    <a:pt x="71196" y="0"/>
                  </a:lnTo>
                  <a:lnTo>
                    <a:pt x="6321328" y="0"/>
                  </a:lnTo>
                  <a:lnTo>
                    <a:pt x="6362791" y="12577"/>
                  </a:lnTo>
                  <a:lnTo>
                    <a:pt x="6397745" y="47531"/>
                  </a:lnTo>
                  <a:lnTo>
                    <a:pt x="6410323" y="88995"/>
                  </a:lnTo>
                  <a:lnTo>
                    <a:pt x="6410323" y="1854103"/>
                  </a:lnTo>
                  <a:lnTo>
                    <a:pt x="6397745" y="1895567"/>
                  </a:lnTo>
                  <a:lnTo>
                    <a:pt x="6362791" y="1930520"/>
                  </a:lnTo>
                  <a:lnTo>
                    <a:pt x="6327523" y="1942488"/>
                  </a:lnTo>
                  <a:lnTo>
                    <a:pt x="6321328" y="19430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4399" y="6077377"/>
              <a:ext cx="86995" cy="1942464"/>
            </a:xfrm>
            <a:custGeom>
              <a:avLst/>
              <a:gdLst/>
              <a:ahLst/>
              <a:cxnLst/>
              <a:rect l="l" t="t" r="r" b="b"/>
              <a:pathLst>
                <a:path w="86994" h="1942465">
                  <a:moveTo>
                    <a:pt x="86380" y="1942242"/>
                  </a:moveTo>
                  <a:lnTo>
                    <a:pt x="42321" y="1926632"/>
                  </a:lnTo>
                  <a:lnTo>
                    <a:pt x="11259" y="1892366"/>
                  </a:lnTo>
                  <a:lnTo>
                    <a:pt x="0" y="1847421"/>
                  </a:lnTo>
                  <a:lnTo>
                    <a:pt x="0" y="94821"/>
                  </a:lnTo>
                  <a:lnTo>
                    <a:pt x="11259" y="49874"/>
                  </a:lnTo>
                  <a:lnTo>
                    <a:pt x="42321" y="15608"/>
                  </a:lnTo>
                  <a:lnTo>
                    <a:pt x="86379" y="0"/>
                  </a:lnTo>
                  <a:lnTo>
                    <a:pt x="80381" y="1988"/>
                  </a:lnTo>
                  <a:lnTo>
                    <a:pt x="73379" y="6821"/>
                  </a:lnTo>
                  <a:lnTo>
                    <a:pt x="47722" y="41892"/>
                  </a:lnTo>
                  <a:lnTo>
                    <a:pt x="38371" y="85438"/>
                  </a:lnTo>
                  <a:lnTo>
                    <a:pt x="38100" y="94821"/>
                  </a:lnTo>
                  <a:lnTo>
                    <a:pt x="38100" y="1847421"/>
                  </a:lnTo>
                  <a:lnTo>
                    <a:pt x="44855" y="1892366"/>
                  </a:lnTo>
                  <a:lnTo>
                    <a:pt x="63493" y="1926632"/>
                  </a:lnTo>
                  <a:lnTo>
                    <a:pt x="80381" y="1940253"/>
                  </a:lnTo>
                  <a:lnTo>
                    <a:pt x="86380" y="19422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4899" y="62293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8204" y="457199"/>
                  </a:moveTo>
                  <a:lnTo>
                    <a:pt x="88995" y="457199"/>
                  </a:lnTo>
                  <a:lnTo>
                    <a:pt x="82801" y="456589"/>
                  </a:lnTo>
                  <a:lnTo>
                    <a:pt x="37131" y="437671"/>
                  </a:lnTo>
                  <a:lnTo>
                    <a:pt x="9643" y="404177"/>
                  </a:lnTo>
                  <a:lnTo>
                    <a:pt x="0" y="368203"/>
                  </a:lnTo>
                  <a:lnTo>
                    <a:pt x="0" y="361949"/>
                  </a:lnTo>
                  <a:lnTo>
                    <a:pt x="0" y="88995"/>
                  </a:lnTo>
                  <a:lnTo>
                    <a:pt x="12577" y="47530"/>
                  </a:lnTo>
                  <a:lnTo>
                    <a:pt x="47532" y="12576"/>
                  </a:lnTo>
                  <a:lnTo>
                    <a:pt x="88995" y="0"/>
                  </a:lnTo>
                  <a:lnTo>
                    <a:pt x="368204" y="0"/>
                  </a:lnTo>
                  <a:lnTo>
                    <a:pt x="409667" y="12576"/>
                  </a:lnTo>
                  <a:lnTo>
                    <a:pt x="444621" y="47530"/>
                  </a:lnTo>
                  <a:lnTo>
                    <a:pt x="457199" y="88995"/>
                  </a:lnTo>
                  <a:lnTo>
                    <a:pt x="457199" y="368203"/>
                  </a:lnTo>
                  <a:lnTo>
                    <a:pt x="444621" y="409666"/>
                  </a:lnTo>
                  <a:lnTo>
                    <a:pt x="409667" y="444621"/>
                  </a:lnTo>
                  <a:lnTo>
                    <a:pt x="374398" y="456589"/>
                  </a:lnTo>
                  <a:lnTo>
                    <a:pt x="368204" y="4571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724" y="6353174"/>
              <a:ext cx="209549" cy="2095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701800" y="1956775"/>
            <a:ext cx="1897380" cy="60452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000" b="1" spc="-10" dirty="0">
                <a:solidFill>
                  <a:srgbClr val="93C4FD"/>
                </a:solidFill>
                <a:latin typeface="Arial"/>
                <a:cs typeface="Arial"/>
              </a:rPr>
              <a:t>Hardware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300" spc="-100" dirty="0">
                <a:solidFill>
                  <a:srgbClr val="9CA2AF"/>
                </a:solidFill>
                <a:latin typeface="Microsoft Sans Serif"/>
                <a:cs typeface="Microsoft Sans Serif"/>
              </a:rPr>
              <a:t>GPU</a:t>
            </a:r>
            <a:r>
              <a:rPr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100" dirty="0">
                <a:solidFill>
                  <a:srgbClr val="9CA2AF"/>
                </a:solidFill>
                <a:latin typeface="Microsoft Sans Serif"/>
                <a:cs typeface="Microsoft Sans Serif"/>
              </a:rPr>
              <a:t>&amp;</a:t>
            </a:r>
            <a:r>
              <a:rPr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Storage</a:t>
            </a:r>
            <a:r>
              <a:rPr sz="1300" spc="-4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9CA2AF"/>
                </a:solidFill>
                <a:latin typeface="Microsoft Sans Serif"/>
                <a:cs typeface="Microsoft Sans Serif"/>
              </a:rPr>
              <a:t>Resources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24600" y="2734629"/>
            <a:ext cx="881369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1300" b="1" spc="-75" dirty="0">
                <a:solidFill>
                  <a:srgbClr val="93C4FD"/>
                </a:solidFill>
                <a:latin typeface="Avenir Next"/>
                <a:cs typeface="Avenir Next"/>
              </a:rPr>
              <a:t>2x </a:t>
            </a:r>
            <a:r>
              <a:rPr sz="1300" b="1" spc="-75" dirty="0">
                <a:solidFill>
                  <a:srgbClr val="93C4FD"/>
                </a:solidFill>
                <a:latin typeface="Avenir Next"/>
                <a:cs typeface="Avenir Next"/>
              </a:rPr>
              <a:t>A</a:t>
            </a:r>
            <a:r>
              <a:rPr sz="1300" b="1" spc="-75" dirty="0">
                <a:solidFill>
                  <a:srgbClr val="93C4FD"/>
                </a:solidFill>
                <a:latin typeface="Krana Fat B"/>
                <a:cs typeface="Krana Fat B"/>
              </a:rPr>
              <a:t>100</a:t>
            </a:r>
            <a:r>
              <a:rPr sz="1300" b="1" spc="40" dirty="0">
                <a:solidFill>
                  <a:srgbClr val="93C4FD"/>
                </a:solidFill>
                <a:latin typeface="Krana Fat B"/>
                <a:cs typeface="Krana Fat B"/>
              </a:rPr>
              <a:t> </a:t>
            </a:r>
            <a:r>
              <a:rPr sz="1300" b="1" spc="-65" dirty="0">
                <a:solidFill>
                  <a:srgbClr val="93C4FD"/>
                </a:solidFill>
                <a:latin typeface="Avenir Next"/>
                <a:cs typeface="Avenir Next"/>
              </a:rPr>
              <a:t>GPU</a:t>
            </a:r>
            <a:endParaRPr sz="1300" dirty="0">
              <a:latin typeface="Avenir Next"/>
              <a:cs typeface="Avenir Nex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67760" y="3077529"/>
            <a:ext cx="438150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-75" dirty="0">
                <a:solidFill>
                  <a:srgbClr val="93C4FD"/>
                </a:solidFill>
                <a:latin typeface="Krana Fat B"/>
                <a:cs typeface="Krana Fat B"/>
              </a:rPr>
              <a:t>80</a:t>
            </a:r>
            <a:r>
              <a:rPr sz="1300" b="1" spc="-75" dirty="0">
                <a:solidFill>
                  <a:srgbClr val="93C4FD"/>
                </a:solidFill>
                <a:latin typeface="Avenir Next"/>
                <a:cs typeface="Avenir Next"/>
              </a:rPr>
              <a:t>GB</a:t>
            </a:r>
            <a:endParaRPr sz="1300">
              <a:latin typeface="Avenir Next"/>
              <a:cs typeface="Avenir Nex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2200" y="2600509"/>
            <a:ext cx="1514475" cy="1054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5730">
              <a:lnSpc>
                <a:spcPct val="140600"/>
              </a:lnSpc>
              <a:spcBef>
                <a:spcPts val="95"/>
              </a:spcBef>
            </a:pPr>
            <a:r>
              <a:rPr sz="16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RunPod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Instance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VRAM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6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Persistent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Storage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71468" y="3420429"/>
            <a:ext cx="534670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1300" b="1" spc="-70" dirty="0">
                <a:solidFill>
                  <a:srgbClr val="93C4FD"/>
                </a:solidFill>
                <a:latin typeface="Avenir Next"/>
                <a:cs typeface="Avenir Next"/>
              </a:rPr>
              <a:t>240</a:t>
            </a:r>
            <a:r>
              <a:rPr sz="1300" b="1" spc="-70" dirty="0">
                <a:solidFill>
                  <a:srgbClr val="93C4FD"/>
                </a:solidFill>
                <a:latin typeface="Avenir Next"/>
                <a:cs typeface="Avenir Next"/>
              </a:rPr>
              <a:t>GB</a:t>
            </a:r>
            <a:endParaRPr sz="1300" dirty="0">
              <a:latin typeface="Avenir Next"/>
              <a:cs typeface="Avenir Nex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01800" y="4060132"/>
            <a:ext cx="2189480" cy="5969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950" b="1" spc="-10" dirty="0">
                <a:solidFill>
                  <a:srgbClr val="F9A7D4"/>
                </a:solidFill>
                <a:latin typeface="Arial"/>
                <a:cs typeface="Arial"/>
              </a:rPr>
              <a:t>Datasets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Speech</a:t>
            </a:r>
            <a:r>
              <a:rPr sz="1300" spc="-8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9CA2AF"/>
                </a:solidFill>
                <a:latin typeface="Microsoft Sans Serif"/>
                <a:cs typeface="Microsoft Sans Serif"/>
              </a:rPr>
              <a:t>Corpora</a:t>
            </a:r>
            <a:r>
              <a:rPr sz="1300" spc="-4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100" dirty="0">
                <a:solidFill>
                  <a:srgbClr val="9CA2AF"/>
                </a:solidFill>
                <a:latin typeface="Microsoft Sans Serif"/>
                <a:cs typeface="Microsoft Sans Serif"/>
              </a:rPr>
              <a:t>&amp;</a:t>
            </a:r>
            <a:r>
              <a:rPr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9CA2AF"/>
                </a:solidFill>
                <a:latin typeface="Microsoft Sans Serif"/>
                <a:cs typeface="Microsoft Sans Serif"/>
              </a:rPr>
              <a:t>Processing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25604" y="4830129"/>
            <a:ext cx="78041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-145" dirty="0">
                <a:solidFill>
                  <a:srgbClr val="F9A7D4"/>
                </a:solidFill>
                <a:latin typeface="Arial"/>
                <a:cs typeface="Arial"/>
              </a:rPr>
              <a:t>~</a:t>
            </a:r>
            <a:r>
              <a:rPr sz="1300" b="1" spc="-180" dirty="0">
                <a:solidFill>
                  <a:srgbClr val="F9A7D4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9A7D4"/>
                </a:solidFill>
                <a:latin typeface="Arial"/>
                <a:cs typeface="Arial"/>
              </a:rPr>
              <a:t>24</a:t>
            </a:r>
            <a:r>
              <a:rPr sz="1300" b="1" spc="5" dirty="0">
                <a:solidFill>
                  <a:srgbClr val="F9A7D4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F9A7D4"/>
                </a:solidFill>
                <a:latin typeface="Arial"/>
                <a:cs typeface="Arial"/>
              </a:rPr>
              <a:t>hours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82108" y="5173029"/>
            <a:ext cx="1123950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-145" dirty="0">
                <a:solidFill>
                  <a:srgbClr val="F9A7D4"/>
                </a:solidFill>
                <a:latin typeface="Arial"/>
                <a:cs typeface="Arial"/>
              </a:rPr>
              <a:t>~</a:t>
            </a:r>
            <a:r>
              <a:rPr sz="1300" b="1" spc="-210" dirty="0">
                <a:solidFill>
                  <a:srgbClr val="F9A7D4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9A7D4"/>
                </a:solidFill>
                <a:latin typeface="Arial"/>
                <a:cs typeface="Arial"/>
              </a:rPr>
              <a:t>2.3K</a:t>
            </a:r>
            <a:r>
              <a:rPr sz="1300" b="1" spc="-50" dirty="0">
                <a:solidFill>
                  <a:srgbClr val="F9A7D4"/>
                </a:solidFill>
                <a:latin typeface="Arial"/>
                <a:cs typeface="Arial"/>
              </a:rPr>
              <a:t> samples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92200" y="4696009"/>
            <a:ext cx="2047875" cy="10541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LJSpeech</a:t>
            </a:r>
            <a:endParaRPr sz="1600">
              <a:latin typeface="Microsoft Sans Serif"/>
              <a:cs typeface="Microsoft Sans Serif"/>
            </a:endParaRPr>
          </a:p>
          <a:p>
            <a:pPr marL="12700" marR="5080">
              <a:lnSpc>
                <a:spcPct val="140600"/>
              </a:lnSpc>
              <a:spcBef>
                <a:spcPts val="5"/>
              </a:spcBef>
            </a:pPr>
            <a:r>
              <a:rPr sz="16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FLEURS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Arabic</a:t>
            </a:r>
            <a:r>
              <a:rPr sz="1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English </a:t>
            </a:r>
            <a:r>
              <a:rPr sz="16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CVSS</a:t>
            </a:r>
            <a:r>
              <a:rPr sz="14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6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German</a:t>
            </a:r>
            <a:r>
              <a:rPr sz="145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English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58147" y="5515929"/>
            <a:ext cx="1148080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-145" dirty="0">
                <a:solidFill>
                  <a:srgbClr val="F9A7D4"/>
                </a:solidFill>
                <a:latin typeface="Arial"/>
                <a:cs typeface="Arial"/>
              </a:rPr>
              <a:t>~</a:t>
            </a:r>
            <a:r>
              <a:rPr sz="1300" b="1" spc="-175" dirty="0">
                <a:solidFill>
                  <a:srgbClr val="F9A7D4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F9A7D4"/>
                </a:solidFill>
                <a:latin typeface="Arial"/>
                <a:cs typeface="Arial"/>
              </a:rPr>
              <a:t>128K</a:t>
            </a:r>
            <a:r>
              <a:rPr sz="1300" b="1" spc="-50" dirty="0">
                <a:solidFill>
                  <a:srgbClr val="F9A7D4"/>
                </a:solidFill>
                <a:latin typeface="Arial"/>
                <a:cs typeface="Arial"/>
              </a:rPr>
              <a:t> samples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01800" y="6147775"/>
            <a:ext cx="1946275" cy="60452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000" b="1" spc="-110" dirty="0">
                <a:solidFill>
                  <a:srgbClr val="C3B4FD"/>
                </a:solidFill>
                <a:latin typeface="Arial"/>
                <a:cs typeface="Arial"/>
              </a:rPr>
              <a:t>Compute</a:t>
            </a:r>
            <a:r>
              <a:rPr sz="2000" b="1" spc="-105" dirty="0">
                <a:solidFill>
                  <a:srgbClr val="C3B4FD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C3B4FD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300" spc="-20" dirty="0">
                <a:solidFill>
                  <a:srgbClr val="9CA2AF"/>
                </a:solidFill>
                <a:latin typeface="Microsoft Sans Serif"/>
                <a:cs typeface="Microsoft Sans Serif"/>
              </a:rPr>
              <a:t>Training</a:t>
            </a:r>
            <a:r>
              <a:rPr sz="1300" spc="-6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100" dirty="0">
                <a:solidFill>
                  <a:srgbClr val="9CA2AF"/>
                </a:solidFill>
                <a:latin typeface="Microsoft Sans Serif"/>
                <a:cs typeface="Microsoft Sans Serif"/>
              </a:rPr>
              <a:t>&amp;</a:t>
            </a:r>
            <a:r>
              <a:rPr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9CA2AF"/>
                </a:solidFill>
                <a:latin typeface="Microsoft Sans Serif"/>
                <a:cs typeface="Microsoft Sans Serif"/>
              </a:rPr>
              <a:t>Inference</a:t>
            </a:r>
            <a:r>
              <a:rPr sz="1300" spc="-3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9CA2AF"/>
                </a:solidFill>
                <a:latin typeface="Microsoft Sans Serif"/>
                <a:cs typeface="Microsoft Sans Serif"/>
              </a:rPr>
              <a:t>Hours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18324" y="6925629"/>
            <a:ext cx="68770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-145" dirty="0">
                <a:solidFill>
                  <a:srgbClr val="C3B4FD"/>
                </a:solidFill>
                <a:latin typeface="Arial"/>
                <a:cs typeface="Arial"/>
              </a:rPr>
              <a:t>~</a:t>
            </a:r>
            <a:r>
              <a:rPr sz="1300" b="1" spc="-165" dirty="0">
                <a:solidFill>
                  <a:srgbClr val="C3B4FD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C3B4FD"/>
                </a:solidFill>
                <a:latin typeface="Arial"/>
                <a:cs typeface="Arial"/>
              </a:rPr>
              <a:t>6</a:t>
            </a:r>
            <a:r>
              <a:rPr sz="1300" b="1" spc="-25" dirty="0">
                <a:solidFill>
                  <a:srgbClr val="C3B4FD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C3B4FD"/>
                </a:solidFill>
                <a:latin typeface="Arial"/>
                <a:cs typeface="Arial"/>
              </a:rPr>
              <a:t>hours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37064" y="7268529"/>
            <a:ext cx="76898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-145" dirty="0">
                <a:solidFill>
                  <a:srgbClr val="C3B4FD"/>
                </a:solidFill>
                <a:latin typeface="Arial"/>
                <a:cs typeface="Arial"/>
              </a:rPr>
              <a:t>~</a:t>
            </a:r>
            <a:r>
              <a:rPr sz="1300" b="1" spc="-210" dirty="0">
                <a:solidFill>
                  <a:srgbClr val="C3B4FD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C3B4FD"/>
                </a:solidFill>
                <a:latin typeface="Arial"/>
                <a:cs typeface="Arial"/>
              </a:rPr>
              <a:t>72</a:t>
            </a:r>
            <a:r>
              <a:rPr sz="1300" b="1" spc="-55" dirty="0">
                <a:solidFill>
                  <a:srgbClr val="C3B4FD"/>
                </a:solidFill>
                <a:latin typeface="Arial"/>
                <a:cs typeface="Arial"/>
              </a:rPr>
              <a:t> </a:t>
            </a:r>
            <a:r>
              <a:rPr sz="1300" b="1" spc="-60" dirty="0">
                <a:solidFill>
                  <a:srgbClr val="C3B4FD"/>
                </a:solidFill>
                <a:latin typeface="Arial"/>
                <a:cs typeface="Arial"/>
              </a:rPr>
              <a:t>hours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2200" y="6791508"/>
            <a:ext cx="2215515" cy="1054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95"/>
              </a:spcBef>
            </a:pPr>
            <a:r>
              <a:rPr sz="16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HuBERT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Extraction </a:t>
            </a:r>
            <a:r>
              <a:rPr sz="16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4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16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UT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 </a:t>
            </a:r>
            <a:r>
              <a:rPr sz="1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sz="1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56411" y="7611429"/>
            <a:ext cx="74993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b="1" spc="-145" dirty="0">
                <a:solidFill>
                  <a:srgbClr val="C3B4FD"/>
                </a:solidFill>
                <a:latin typeface="Arial"/>
                <a:cs typeface="Arial"/>
              </a:rPr>
              <a:t>~</a:t>
            </a:r>
            <a:r>
              <a:rPr sz="1300" b="1" spc="-175" dirty="0">
                <a:solidFill>
                  <a:srgbClr val="C3B4FD"/>
                </a:solidFill>
                <a:latin typeface="Arial"/>
                <a:cs typeface="Arial"/>
              </a:rPr>
              <a:t> </a:t>
            </a:r>
            <a:r>
              <a:rPr sz="1300" b="1" spc="-100" dirty="0">
                <a:solidFill>
                  <a:srgbClr val="C3B4FD"/>
                </a:solidFill>
                <a:latin typeface="Arial"/>
                <a:cs typeface="Arial"/>
              </a:rPr>
              <a:t>12</a:t>
            </a:r>
            <a:r>
              <a:rPr sz="1300" b="1" spc="-50" dirty="0">
                <a:solidFill>
                  <a:srgbClr val="C3B4FD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C3B4FD"/>
                </a:solidFill>
                <a:latin typeface="Arial"/>
                <a:cs typeface="Arial"/>
              </a:rPr>
              <a:t>hours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724773" y="1885949"/>
            <a:ext cx="9648825" cy="3048000"/>
          </a:xfrm>
          <a:custGeom>
            <a:avLst/>
            <a:gdLst/>
            <a:ahLst/>
            <a:cxnLst/>
            <a:rect l="l" t="t" r="r" b="b"/>
            <a:pathLst>
              <a:path w="9648825" h="3048000">
                <a:moveTo>
                  <a:pt x="9542028" y="3047999"/>
                </a:moveTo>
                <a:lnTo>
                  <a:pt x="106795" y="3047999"/>
                </a:lnTo>
                <a:lnTo>
                  <a:pt x="99362" y="3047267"/>
                </a:lnTo>
                <a:lnTo>
                  <a:pt x="57038" y="3032905"/>
                </a:lnTo>
                <a:lnTo>
                  <a:pt x="23432" y="3003440"/>
                </a:lnTo>
                <a:lnTo>
                  <a:pt x="3660" y="2963358"/>
                </a:lnTo>
                <a:lnTo>
                  <a:pt x="0" y="2941204"/>
                </a:lnTo>
                <a:lnTo>
                  <a:pt x="0" y="2933699"/>
                </a:lnTo>
                <a:lnTo>
                  <a:pt x="0" y="106794"/>
                </a:lnTo>
                <a:lnTo>
                  <a:pt x="11573" y="63625"/>
                </a:lnTo>
                <a:lnTo>
                  <a:pt x="38785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9542028" y="0"/>
                </a:lnTo>
                <a:lnTo>
                  <a:pt x="9585195" y="11572"/>
                </a:lnTo>
                <a:lnTo>
                  <a:pt x="9620651" y="38784"/>
                </a:lnTo>
                <a:lnTo>
                  <a:pt x="9642994" y="77492"/>
                </a:lnTo>
                <a:lnTo>
                  <a:pt x="9648823" y="106794"/>
                </a:lnTo>
                <a:lnTo>
                  <a:pt x="9648823" y="2941204"/>
                </a:lnTo>
                <a:lnTo>
                  <a:pt x="9637250" y="2984373"/>
                </a:lnTo>
                <a:lnTo>
                  <a:pt x="9610038" y="3019828"/>
                </a:lnTo>
                <a:lnTo>
                  <a:pt x="9571329" y="3042170"/>
                </a:lnTo>
                <a:lnTo>
                  <a:pt x="9549460" y="3047267"/>
                </a:lnTo>
                <a:lnTo>
                  <a:pt x="9542028" y="3047999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4774" y="5162549"/>
            <a:ext cx="3124200" cy="504825"/>
          </a:xfrm>
          <a:custGeom>
            <a:avLst/>
            <a:gdLst/>
            <a:ahLst/>
            <a:cxnLst/>
            <a:rect l="l" t="t" r="r" b="b"/>
            <a:pathLst>
              <a:path w="3124200" h="504825">
                <a:moveTo>
                  <a:pt x="3124199" y="504824"/>
                </a:moveTo>
                <a:lnTo>
                  <a:pt x="0" y="504824"/>
                </a:lnTo>
                <a:lnTo>
                  <a:pt x="0" y="76200"/>
                </a:lnTo>
                <a:lnTo>
                  <a:pt x="12829" y="33857"/>
                </a:lnTo>
                <a:lnTo>
                  <a:pt x="47039" y="5800"/>
                </a:lnTo>
                <a:lnTo>
                  <a:pt x="76200" y="0"/>
                </a:lnTo>
                <a:lnTo>
                  <a:pt x="3124199" y="0"/>
                </a:lnTo>
                <a:lnTo>
                  <a:pt x="3124199" y="504824"/>
                </a:lnTo>
                <a:close/>
              </a:path>
            </a:pathLst>
          </a:custGeom>
          <a:solidFill>
            <a:srgbClr val="3394E6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35248" y="5162549"/>
            <a:ext cx="2038350" cy="504825"/>
          </a:xfrm>
          <a:custGeom>
            <a:avLst/>
            <a:gdLst/>
            <a:ahLst/>
            <a:cxnLst/>
            <a:rect l="l" t="t" r="r" b="b"/>
            <a:pathLst>
              <a:path w="2038350" h="504825">
                <a:moveTo>
                  <a:pt x="2038349" y="504824"/>
                </a:moveTo>
                <a:lnTo>
                  <a:pt x="0" y="504824"/>
                </a:lnTo>
                <a:lnTo>
                  <a:pt x="0" y="0"/>
                </a:lnTo>
                <a:lnTo>
                  <a:pt x="1962150" y="0"/>
                </a:lnTo>
                <a:lnTo>
                  <a:pt x="1969656" y="362"/>
                </a:lnTo>
                <a:lnTo>
                  <a:pt x="2010466" y="17267"/>
                </a:lnTo>
                <a:lnTo>
                  <a:pt x="2035086" y="54113"/>
                </a:lnTo>
                <a:lnTo>
                  <a:pt x="2038349" y="504824"/>
                </a:lnTo>
                <a:close/>
              </a:path>
            </a:pathLst>
          </a:custGeom>
          <a:solidFill>
            <a:srgbClr val="3394E6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18911" y="6665178"/>
            <a:ext cx="3124200" cy="504825"/>
          </a:xfrm>
          <a:custGeom>
            <a:avLst/>
            <a:gdLst/>
            <a:ahLst/>
            <a:cxnLst/>
            <a:rect l="l" t="t" r="r" b="b"/>
            <a:pathLst>
              <a:path w="3124200" h="504825">
                <a:moveTo>
                  <a:pt x="3124199" y="504824"/>
                </a:moveTo>
                <a:lnTo>
                  <a:pt x="76200" y="504824"/>
                </a:lnTo>
                <a:lnTo>
                  <a:pt x="68693" y="504462"/>
                </a:lnTo>
                <a:lnTo>
                  <a:pt x="27882" y="487558"/>
                </a:lnTo>
                <a:lnTo>
                  <a:pt x="3262" y="450711"/>
                </a:lnTo>
                <a:lnTo>
                  <a:pt x="0" y="428625"/>
                </a:lnTo>
                <a:lnTo>
                  <a:pt x="0" y="0"/>
                </a:lnTo>
                <a:lnTo>
                  <a:pt x="3124199" y="0"/>
                </a:lnTo>
                <a:lnTo>
                  <a:pt x="3124199" y="504824"/>
                </a:lnTo>
                <a:close/>
              </a:path>
            </a:pathLst>
          </a:custGeom>
          <a:solidFill>
            <a:srgbClr val="1D3A8A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335248" y="7543799"/>
            <a:ext cx="2038350" cy="504825"/>
          </a:xfrm>
          <a:custGeom>
            <a:avLst/>
            <a:gdLst/>
            <a:ahLst/>
            <a:cxnLst/>
            <a:rect l="l" t="t" r="r" b="b"/>
            <a:pathLst>
              <a:path w="2038350" h="504825">
                <a:moveTo>
                  <a:pt x="1962150" y="504824"/>
                </a:moveTo>
                <a:lnTo>
                  <a:pt x="0" y="504824"/>
                </a:lnTo>
                <a:lnTo>
                  <a:pt x="0" y="0"/>
                </a:lnTo>
                <a:lnTo>
                  <a:pt x="2038350" y="0"/>
                </a:lnTo>
                <a:lnTo>
                  <a:pt x="2038349" y="428625"/>
                </a:lnTo>
                <a:lnTo>
                  <a:pt x="2025519" y="470967"/>
                </a:lnTo>
                <a:lnTo>
                  <a:pt x="1991309" y="499024"/>
                </a:lnTo>
                <a:lnTo>
                  <a:pt x="1962150" y="504824"/>
                </a:lnTo>
                <a:close/>
              </a:path>
            </a:pathLst>
          </a:custGeom>
          <a:solidFill>
            <a:srgbClr val="1D3A8A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7724774" y="8277224"/>
            <a:ext cx="9648825" cy="857250"/>
            <a:chOff x="7724774" y="8277224"/>
            <a:chExt cx="9648825" cy="857250"/>
          </a:xfrm>
        </p:grpSpPr>
        <p:sp>
          <p:nvSpPr>
            <p:cNvPr id="40" name="object 40"/>
            <p:cNvSpPr/>
            <p:nvPr/>
          </p:nvSpPr>
          <p:spPr>
            <a:xfrm>
              <a:off x="7729536" y="8281986"/>
              <a:ext cx="9639300" cy="847725"/>
            </a:xfrm>
            <a:custGeom>
              <a:avLst/>
              <a:gdLst/>
              <a:ahLst/>
              <a:cxnLst/>
              <a:rect l="l" t="t" r="r" b="b"/>
              <a:pathLst>
                <a:path w="9639300" h="847725">
                  <a:moveTo>
                    <a:pt x="9572550" y="847724"/>
                  </a:moveTo>
                  <a:lnTo>
                    <a:pt x="66746" y="847724"/>
                  </a:lnTo>
                  <a:lnTo>
                    <a:pt x="62100" y="847266"/>
                  </a:lnTo>
                  <a:lnTo>
                    <a:pt x="24239" y="830117"/>
                  </a:lnTo>
                  <a:lnTo>
                    <a:pt x="2287" y="794823"/>
                  </a:lnTo>
                  <a:lnTo>
                    <a:pt x="0" y="780977"/>
                  </a:lnTo>
                  <a:lnTo>
                    <a:pt x="0" y="776287"/>
                  </a:lnTo>
                  <a:lnTo>
                    <a:pt x="0" y="66746"/>
                  </a:lnTo>
                  <a:lnTo>
                    <a:pt x="14643" y="27847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9572550" y="0"/>
                  </a:lnTo>
                  <a:lnTo>
                    <a:pt x="9611448" y="14645"/>
                  </a:lnTo>
                  <a:lnTo>
                    <a:pt x="9635654" y="48432"/>
                  </a:lnTo>
                  <a:lnTo>
                    <a:pt x="9639299" y="66746"/>
                  </a:lnTo>
                  <a:lnTo>
                    <a:pt x="9639299" y="780977"/>
                  </a:lnTo>
                  <a:lnTo>
                    <a:pt x="9624653" y="819874"/>
                  </a:lnTo>
                  <a:lnTo>
                    <a:pt x="9590863" y="844081"/>
                  </a:lnTo>
                  <a:lnTo>
                    <a:pt x="9577196" y="847266"/>
                  </a:lnTo>
                  <a:lnTo>
                    <a:pt x="9572550" y="847724"/>
                  </a:lnTo>
                  <a:close/>
                </a:path>
              </a:pathLst>
            </a:custGeom>
            <a:solidFill>
              <a:srgbClr val="1D3A8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29536" y="8281986"/>
              <a:ext cx="9639300" cy="847725"/>
            </a:xfrm>
            <a:custGeom>
              <a:avLst/>
              <a:gdLst/>
              <a:ahLst/>
              <a:cxnLst/>
              <a:rect l="l" t="t" r="r" b="b"/>
              <a:pathLst>
                <a:path w="9639300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1" y="57500"/>
                  </a:lnTo>
                  <a:lnTo>
                    <a:pt x="2287" y="52900"/>
                  </a:lnTo>
                  <a:lnTo>
                    <a:pt x="3642" y="48433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27847" y="14645"/>
                  </a:lnTo>
                  <a:lnTo>
                    <a:pt x="31748" y="12038"/>
                  </a:lnTo>
                  <a:lnTo>
                    <a:pt x="35648" y="9432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9567861" y="0"/>
                  </a:lnTo>
                  <a:lnTo>
                    <a:pt x="9572550" y="0"/>
                  </a:lnTo>
                  <a:lnTo>
                    <a:pt x="9577196" y="457"/>
                  </a:lnTo>
                  <a:lnTo>
                    <a:pt x="9581795" y="1372"/>
                  </a:lnTo>
                  <a:lnTo>
                    <a:pt x="9586396" y="2287"/>
                  </a:lnTo>
                  <a:lnTo>
                    <a:pt x="9607547" y="12038"/>
                  </a:lnTo>
                  <a:lnTo>
                    <a:pt x="9611448" y="14645"/>
                  </a:lnTo>
                  <a:lnTo>
                    <a:pt x="9615058" y="17606"/>
                  </a:lnTo>
                  <a:lnTo>
                    <a:pt x="9618374" y="20923"/>
                  </a:lnTo>
                  <a:lnTo>
                    <a:pt x="9621692" y="24239"/>
                  </a:lnTo>
                  <a:lnTo>
                    <a:pt x="9624652" y="27847"/>
                  </a:lnTo>
                  <a:lnTo>
                    <a:pt x="9627257" y="31748"/>
                  </a:lnTo>
                  <a:lnTo>
                    <a:pt x="9629863" y="35647"/>
                  </a:lnTo>
                  <a:lnTo>
                    <a:pt x="9632064" y="39764"/>
                  </a:lnTo>
                  <a:lnTo>
                    <a:pt x="9633858" y="44099"/>
                  </a:lnTo>
                  <a:lnTo>
                    <a:pt x="9635654" y="48432"/>
                  </a:lnTo>
                  <a:lnTo>
                    <a:pt x="9637009" y="52899"/>
                  </a:lnTo>
                  <a:lnTo>
                    <a:pt x="9637924" y="57499"/>
                  </a:lnTo>
                  <a:lnTo>
                    <a:pt x="9638841" y="62100"/>
                  </a:lnTo>
                  <a:lnTo>
                    <a:pt x="9639299" y="66746"/>
                  </a:lnTo>
                  <a:lnTo>
                    <a:pt x="9639299" y="71437"/>
                  </a:lnTo>
                  <a:lnTo>
                    <a:pt x="9639299" y="776287"/>
                  </a:lnTo>
                  <a:lnTo>
                    <a:pt x="9639299" y="780977"/>
                  </a:lnTo>
                  <a:lnTo>
                    <a:pt x="9638841" y="785623"/>
                  </a:lnTo>
                  <a:lnTo>
                    <a:pt x="9637924" y="790223"/>
                  </a:lnTo>
                  <a:lnTo>
                    <a:pt x="9637009" y="794823"/>
                  </a:lnTo>
                  <a:lnTo>
                    <a:pt x="9618374" y="826800"/>
                  </a:lnTo>
                  <a:lnTo>
                    <a:pt x="9615058" y="830117"/>
                  </a:lnTo>
                  <a:lnTo>
                    <a:pt x="9611450" y="833078"/>
                  </a:lnTo>
                  <a:lnTo>
                    <a:pt x="9607548" y="835684"/>
                  </a:lnTo>
                  <a:lnTo>
                    <a:pt x="9603648" y="838290"/>
                  </a:lnTo>
                  <a:lnTo>
                    <a:pt x="9599530" y="840491"/>
                  </a:lnTo>
                  <a:lnTo>
                    <a:pt x="9595197" y="842286"/>
                  </a:lnTo>
                  <a:lnTo>
                    <a:pt x="9590863" y="844081"/>
                  </a:lnTo>
                  <a:lnTo>
                    <a:pt x="9586396" y="845436"/>
                  </a:lnTo>
                  <a:lnTo>
                    <a:pt x="9581795" y="846351"/>
                  </a:lnTo>
                  <a:lnTo>
                    <a:pt x="9577196" y="847266"/>
                  </a:lnTo>
                  <a:lnTo>
                    <a:pt x="9572550" y="847724"/>
                  </a:lnTo>
                  <a:lnTo>
                    <a:pt x="9567861" y="847724"/>
                  </a:lnTo>
                  <a:lnTo>
                    <a:pt x="71437" y="847724"/>
                  </a:lnTo>
                  <a:lnTo>
                    <a:pt x="66746" y="847724"/>
                  </a:lnTo>
                  <a:lnTo>
                    <a:pt x="62100" y="847266"/>
                  </a:lnTo>
                  <a:lnTo>
                    <a:pt x="57499" y="846351"/>
                  </a:lnTo>
                  <a:lnTo>
                    <a:pt x="52899" y="845436"/>
                  </a:lnTo>
                  <a:lnTo>
                    <a:pt x="48432" y="844081"/>
                  </a:lnTo>
                  <a:lnTo>
                    <a:pt x="44098" y="842286"/>
                  </a:lnTo>
                  <a:lnTo>
                    <a:pt x="39764" y="840491"/>
                  </a:lnTo>
                  <a:lnTo>
                    <a:pt x="35648" y="838290"/>
                  </a:lnTo>
                  <a:lnTo>
                    <a:pt x="31748" y="835684"/>
                  </a:lnTo>
                  <a:lnTo>
                    <a:pt x="27847" y="833078"/>
                  </a:lnTo>
                  <a:lnTo>
                    <a:pt x="24239" y="830117"/>
                  </a:lnTo>
                  <a:lnTo>
                    <a:pt x="20923" y="826800"/>
                  </a:lnTo>
                  <a:lnTo>
                    <a:pt x="17605" y="823483"/>
                  </a:lnTo>
                  <a:lnTo>
                    <a:pt x="457" y="785622"/>
                  </a:lnTo>
                  <a:lnTo>
                    <a:pt x="0" y="780977"/>
                  </a:lnTo>
                  <a:lnTo>
                    <a:pt x="0" y="776287"/>
                  </a:lnTo>
                  <a:close/>
                </a:path>
              </a:pathLst>
            </a:custGeom>
            <a:ln w="9524">
              <a:solidFill>
                <a:srgbClr val="1C4E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24796" y="859158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27002" y="165060"/>
                  </a:moveTo>
                  <a:lnTo>
                    <a:pt x="114302" y="165060"/>
                  </a:lnTo>
                  <a:lnTo>
                    <a:pt x="114302" y="114260"/>
                  </a:lnTo>
                  <a:lnTo>
                    <a:pt x="101602" y="114260"/>
                  </a:lnTo>
                </a:path>
                <a:path w="228600" h="228600">
                  <a:moveTo>
                    <a:pt x="114302" y="63460"/>
                  </a:moveTo>
                  <a:lnTo>
                    <a:pt x="114429" y="63460"/>
                  </a:lnTo>
                </a:path>
                <a:path w="228600" h="228600">
                  <a:moveTo>
                    <a:pt x="228602" y="114260"/>
                  </a:moveTo>
                  <a:lnTo>
                    <a:pt x="228605" y="121767"/>
                  </a:lnTo>
                  <a:lnTo>
                    <a:pt x="227875" y="129202"/>
                  </a:lnTo>
                  <a:lnTo>
                    <a:pt x="226413" y="136564"/>
                  </a:lnTo>
                  <a:lnTo>
                    <a:pt x="224950" y="143927"/>
                  </a:lnTo>
                  <a:lnTo>
                    <a:pt x="205184" y="184023"/>
                  </a:lnTo>
                  <a:lnTo>
                    <a:pt x="171575" y="213500"/>
                  </a:lnTo>
                  <a:lnTo>
                    <a:pt x="136606" y="226402"/>
                  </a:lnTo>
                  <a:lnTo>
                    <a:pt x="129243" y="227867"/>
                  </a:lnTo>
                  <a:lnTo>
                    <a:pt x="121809" y="228599"/>
                  </a:lnTo>
                  <a:lnTo>
                    <a:pt x="114302" y="228600"/>
                  </a:lnTo>
                  <a:lnTo>
                    <a:pt x="106795" y="228599"/>
                  </a:lnTo>
                  <a:lnTo>
                    <a:pt x="99361" y="227867"/>
                  </a:lnTo>
                  <a:lnTo>
                    <a:pt x="91998" y="226402"/>
                  </a:lnTo>
                  <a:lnTo>
                    <a:pt x="84636" y="224938"/>
                  </a:lnTo>
                  <a:lnTo>
                    <a:pt x="77487" y="222768"/>
                  </a:lnTo>
                  <a:lnTo>
                    <a:pt x="70552" y="219895"/>
                  </a:lnTo>
                  <a:lnTo>
                    <a:pt x="63617" y="217022"/>
                  </a:lnTo>
                  <a:lnTo>
                    <a:pt x="28159" y="189799"/>
                  </a:lnTo>
                  <a:lnTo>
                    <a:pt x="5820" y="151077"/>
                  </a:lnTo>
                  <a:lnTo>
                    <a:pt x="2192" y="136564"/>
                  </a:lnTo>
                  <a:lnTo>
                    <a:pt x="729" y="129202"/>
                  </a:lnTo>
                  <a:lnTo>
                    <a:pt x="0" y="121767"/>
                  </a:lnTo>
                  <a:lnTo>
                    <a:pt x="2" y="114260"/>
                  </a:lnTo>
                  <a:lnTo>
                    <a:pt x="5" y="106757"/>
                  </a:lnTo>
                  <a:lnTo>
                    <a:pt x="8714" y="70531"/>
                  </a:lnTo>
                  <a:lnTo>
                    <a:pt x="11587" y="63600"/>
                  </a:lnTo>
                  <a:lnTo>
                    <a:pt x="15109" y="57015"/>
                  </a:lnTo>
                  <a:lnTo>
                    <a:pt x="19279" y="50777"/>
                  </a:lnTo>
                  <a:lnTo>
                    <a:pt x="23449" y="44539"/>
                  </a:lnTo>
                  <a:lnTo>
                    <a:pt x="28187" y="38768"/>
                  </a:lnTo>
                  <a:lnTo>
                    <a:pt x="33494" y="33463"/>
                  </a:lnTo>
                  <a:lnTo>
                    <a:pt x="38800" y="28158"/>
                  </a:lnTo>
                  <a:lnTo>
                    <a:pt x="70570" y="8696"/>
                  </a:lnTo>
                  <a:lnTo>
                    <a:pt x="77503" y="5825"/>
                  </a:lnTo>
                  <a:lnTo>
                    <a:pt x="114302" y="0"/>
                  </a:lnTo>
                  <a:lnTo>
                    <a:pt x="121805" y="0"/>
                  </a:lnTo>
                  <a:lnTo>
                    <a:pt x="164966" y="11567"/>
                  </a:lnTo>
                  <a:lnTo>
                    <a:pt x="195110" y="33463"/>
                  </a:lnTo>
                  <a:lnTo>
                    <a:pt x="200417" y="38768"/>
                  </a:lnTo>
                  <a:lnTo>
                    <a:pt x="219890" y="70531"/>
                  </a:lnTo>
                  <a:lnTo>
                    <a:pt x="222763" y="77463"/>
                  </a:lnTo>
                  <a:lnTo>
                    <a:pt x="224933" y="84608"/>
                  </a:lnTo>
                  <a:lnTo>
                    <a:pt x="226399" y="91967"/>
                  </a:lnTo>
                  <a:lnTo>
                    <a:pt x="227865" y="99326"/>
                  </a:lnTo>
                  <a:lnTo>
                    <a:pt x="228600" y="106757"/>
                  </a:lnTo>
                  <a:lnTo>
                    <a:pt x="228602" y="114260"/>
                  </a:lnTo>
                  <a:close/>
                </a:path>
              </a:pathLst>
            </a:custGeom>
            <a:ln w="25400">
              <a:solidFill>
                <a:srgbClr val="93C4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904360" y="2034829"/>
            <a:ext cx="170878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14" dirty="0">
                <a:solidFill>
                  <a:srgbClr val="93C4FD"/>
                </a:solidFill>
                <a:latin typeface="Arial"/>
                <a:cs typeface="Arial"/>
              </a:rPr>
              <a:t>Cost</a:t>
            </a:r>
            <a:r>
              <a:rPr sz="2000" b="1" spc="-8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90" dirty="0">
                <a:solidFill>
                  <a:srgbClr val="93C4FD"/>
                </a:solidFill>
                <a:latin typeface="Arial"/>
                <a:cs typeface="Arial"/>
              </a:rPr>
              <a:t>Allocation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010903" y="2115198"/>
            <a:ext cx="218503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9CA2AF"/>
                </a:solidFill>
                <a:latin typeface="Microsoft Sans Serif"/>
                <a:cs typeface="Microsoft Sans Serif"/>
              </a:rPr>
              <a:t>Percentage</a:t>
            </a:r>
            <a:r>
              <a:rPr sz="1150" spc="-1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9CA2AF"/>
                </a:solidFill>
                <a:latin typeface="Microsoft Sans Serif"/>
                <a:cs typeface="Microsoft Sans Serif"/>
              </a:rPr>
              <a:t>of</a:t>
            </a:r>
            <a:r>
              <a:rPr sz="1150" spc="-1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9CA2AF"/>
                </a:solidFill>
                <a:latin typeface="Microsoft Sans Serif"/>
                <a:cs typeface="Microsoft Sans Serif"/>
              </a:rPr>
              <a:t>total</a:t>
            </a:r>
            <a:r>
              <a:rPr sz="115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9CA2AF"/>
                </a:solidFill>
                <a:latin typeface="Microsoft Sans Serif"/>
                <a:cs typeface="Microsoft Sans Serif"/>
              </a:rPr>
              <a:t>project</a:t>
            </a:r>
            <a:r>
              <a:rPr sz="1150" spc="-1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budget</a:t>
            </a:r>
            <a:endParaRPr sz="1150">
              <a:latin typeface="Microsoft Sans Serif"/>
              <a:cs typeface="Microsoft Sans Serif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045570"/>
              </p:ext>
            </p:extLst>
          </p:nvPr>
        </p:nvGraphicFramePr>
        <p:xfrm>
          <a:off x="7724774" y="5162549"/>
          <a:ext cx="9650093" cy="1441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0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6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8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Resource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B w="19050">
                      <a:solidFill>
                        <a:srgbClr val="3394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Unit</a:t>
                      </a:r>
                      <a:r>
                        <a:rPr sz="15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B w="19050">
                      <a:solidFill>
                        <a:srgbClr val="3394E6"/>
                      </a:solidFill>
                      <a:prstDash val="solid"/>
                    </a:lnB>
                    <a:solidFill>
                      <a:srgbClr val="3394E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Quantity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B w="19050">
                      <a:solidFill>
                        <a:srgbClr val="3394E6"/>
                      </a:solidFill>
                      <a:prstDash val="solid"/>
                    </a:lnB>
                    <a:solidFill>
                      <a:srgbClr val="3394E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15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B w="19050">
                      <a:solidFill>
                        <a:srgbClr val="3394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spc="-6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300" spc="-6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100</a:t>
                      </a:r>
                      <a:r>
                        <a:rPr sz="1300" spc="-15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350" spc="-135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GPU</a:t>
                      </a:r>
                      <a:r>
                        <a:rPr sz="1350" spc="-2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135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RunPod</a:t>
                      </a: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)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382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45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$</a:t>
                      </a:r>
                      <a:r>
                        <a:rPr lang="en-US"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2.38</a:t>
                      </a: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/</a:t>
                      </a:r>
                      <a:r>
                        <a:rPr sz="145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hour</a:t>
                      </a:r>
                      <a:endParaRPr sz="145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112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30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90</a:t>
                      </a:r>
                      <a:r>
                        <a:rPr sz="1300" spc="45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5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hours</a:t>
                      </a:r>
                      <a:endParaRPr sz="14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112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450" b="1" spc="-10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1300" b="1" spc="-10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214</a:t>
                      </a:r>
                      <a:r>
                        <a:rPr sz="1300" b="1" spc="-10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lang="en-US" sz="1300" b="1" spc="-10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1112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350" spc="-3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Persistent</a:t>
                      </a:r>
                      <a:r>
                        <a:rPr sz="1350" spc="-35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35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Storage</a:t>
                      </a:r>
                      <a:endParaRPr sz="135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874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5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$</a:t>
                      </a: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0.</a:t>
                      </a:r>
                      <a:r>
                        <a:rPr lang="en-US"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007</a:t>
                      </a: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/</a:t>
                      </a:r>
                      <a:r>
                        <a:rPr sz="145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GB</a:t>
                      </a: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/</a:t>
                      </a:r>
                      <a:r>
                        <a:rPr lang="en-US" sz="145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Day</a:t>
                      </a:r>
                      <a:endParaRPr sz="145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lang="en-US" sz="130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234</a:t>
                      </a:r>
                      <a:r>
                        <a:rPr sz="1300" spc="55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50" spc="-25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GB</a:t>
                      </a:r>
                      <a:endParaRPr sz="145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50" b="1" spc="-10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1300" b="1" spc="-10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196.56  (120 Days)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0604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object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867707"/>
              </p:ext>
            </p:extLst>
          </p:nvPr>
        </p:nvGraphicFramePr>
        <p:xfrm>
          <a:off x="7724773" y="6614175"/>
          <a:ext cx="9648825" cy="50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450" b="1" spc="-135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1450" b="1" spc="-65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spc="-125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Project</a:t>
                      </a:r>
                      <a:r>
                        <a:rPr sz="1450" b="1" spc="-65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spc="-20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1D3A8A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b="1" spc="-10" dirty="0">
                          <a:solidFill>
                            <a:srgbClr val="93C4FD"/>
                          </a:solidFill>
                          <a:latin typeface="Bookman Old Style"/>
                          <a:cs typeface="Bookman Old Style"/>
                        </a:rPr>
                        <a:t>$</a:t>
                      </a:r>
                      <a:r>
                        <a:rPr lang="en-US" sz="1650" b="1" spc="-10" dirty="0">
                          <a:solidFill>
                            <a:srgbClr val="93C4FD"/>
                          </a:solidFill>
                          <a:latin typeface="Arial"/>
                          <a:cs typeface="Arial"/>
                        </a:rPr>
                        <a:t>410.76</a:t>
                      </a:r>
                      <a:endParaRPr sz="1650" dirty="0">
                        <a:latin typeface="Arial"/>
                        <a:cs typeface="Arial"/>
                      </a:endParaRPr>
                    </a:p>
                  </a:txBody>
                  <a:tcPr marL="0" marR="0" marT="9017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object 47"/>
          <p:cNvSpPr txBox="1"/>
          <p:nvPr/>
        </p:nvSpPr>
        <p:spPr>
          <a:xfrm>
            <a:off x="8332985" y="8396144"/>
            <a:ext cx="7833359" cy="5689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9"/>
              </a:spcBef>
            </a:pPr>
            <a:r>
              <a:rPr sz="1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GPU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compute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b="1" spc="-40" dirty="0">
                <a:solidFill>
                  <a:srgbClr val="93C4FD"/>
                </a:solidFill>
                <a:latin typeface="Arial"/>
                <a:cs typeface="Arial"/>
              </a:rPr>
              <a:t>largest</a:t>
            </a:r>
            <a:r>
              <a:rPr sz="1600" b="1" spc="-5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00" b="1" spc="-35" dirty="0">
                <a:solidFill>
                  <a:srgbClr val="93C4FD"/>
                </a:solidFill>
                <a:latin typeface="Arial"/>
                <a:cs typeface="Arial"/>
              </a:rPr>
              <a:t>expense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highlighting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intensive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computational </a:t>
            </a:r>
            <a:r>
              <a:rPr sz="1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requirements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r>
              <a:rPr sz="165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Translation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research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650">
              <a:latin typeface="Microsoft Sans Serif"/>
              <a:cs typeface="Microsoft Sans Serif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915274" y="2533649"/>
            <a:ext cx="9267825" cy="2438400"/>
            <a:chOff x="7915274" y="2533649"/>
            <a:chExt cx="9267825" cy="2438400"/>
          </a:xfrm>
        </p:grpSpPr>
        <p:sp>
          <p:nvSpPr>
            <p:cNvPr id="49" name="object 49"/>
            <p:cNvSpPr/>
            <p:nvPr/>
          </p:nvSpPr>
          <p:spPr>
            <a:xfrm>
              <a:off x="7920036" y="2538412"/>
              <a:ext cx="9258300" cy="2428875"/>
            </a:xfrm>
            <a:custGeom>
              <a:avLst/>
              <a:gdLst/>
              <a:ahLst/>
              <a:cxnLst/>
              <a:rect l="l" t="t" r="r" b="b"/>
              <a:pathLst>
                <a:path w="9258300" h="2428875">
                  <a:moveTo>
                    <a:pt x="9191551" y="2428874"/>
                  </a:moveTo>
                  <a:lnTo>
                    <a:pt x="66746" y="2428874"/>
                  </a:lnTo>
                  <a:lnTo>
                    <a:pt x="62100" y="2428417"/>
                  </a:lnTo>
                  <a:lnTo>
                    <a:pt x="24239" y="2411267"/>
                  </a:lnTo>
                  <a:lnTo>
                    <a:pt x="2287" y="2375974"/>
                  </a:lnTo>
                  <a:lnTo>
                    <a:pt x="0" y="2362127"/>
                  </a:lnTo>
                  <a:lnTo>
                    <a:pt x="0" y="235743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9191551" y="0"/>
                  </a:lnTo>
                  <a:lnTo>
                    <a:pt x="9230448" y="14645"/>
                  </a:lnTo>
                  <a:lnTo>
                    <a:pt x="9254654" y="48433"/>
                  </a:lnTo>
                  <a:lnTo>
                    <a:pt x="9258298" y="66746"/>
                  </a:lnTo>
                  <a:lnTo>
                    <a:pt x="9258298" y="2362127"/>
                  </a:lnTo>
                  <a:lnTo>
                    <a:pt x="9243653" y="2401025"/>
                  </a:lnTo>
                  <a:lnTo>
                    <a:pt x="9209863" y="2425231"/>
                  </a:lnTo>
                  <a:lnTo>
                    <a:pt x="9196197" y="2428417"/>
                  </a:lnTo>
                  <a:lnTo>
                    <a:pt x="9191551" y="24288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920036" y="2538412"/>
              <a:ext cx="9258300" cy="2428875"/>
            </a:xfrm>
            <a:custGeom>
              <a:avLst/>
              <a:gdLst/>
              <a:ahLst/>
              <a:cxnLst/>
              <a:rect l="l" t="t" r="r" b="b"/>
              <a:pathLst>
                <a:path w="9258300" h="2428875">
                  <a:moveTo>
                    <a:pt x="0" y="235743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7605" y="24240"/>
                  </a:lnTo>
                  <a:lnTo>
                    <a:pt x="20922" y="20923"/>
                  </a:lnTo>
                  <a:lnTo>
                    <a:pt x="24239" y="17606"/>
                  </a:lnTo>
                  <a:lnTo>
                    <a:pt x="27847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9186861" y="0"/>
                  </a:lnTo>
                  <a:lnTo>
                    <a:pt x="9191551" y="0"/>
                  </a:lnTo>
                  <a:lnTo>
                    <a:pt x="9196197" y="457"/>
                  </a:lnTo>
                  <a:lnTo>
                    <a:pt x="9226547" y="12039"/>
                  </a:lnTo>
                  <a:lnTo>
                    <a:pt x="9230448" y="14645"/>
                  </a:lnTo>
                  <a:lnTo>
                    <a:pt x="9234058" y="17606"/>
                  </a:lnTo>
                  <a:lnTo>
                    <a:pt x="9237374" y="20923"/>
                  </a:lnTo>
                  <a:lnTo>
                    <a:pt x="9240692" y="24240"/>
                  </a:lnTo>
                  <a:lnTo>
                    <a:pt x="9243652" y="27848"/>
                  </a:lnTo>
                  <a:lnTo>
                    <a:pt x="9246257" y="31748"/>
                  </a:lnTo>
                  <a:lnTo>
                    <a:pt x="9248863" y="35648"/>
                  </a:lnTo>
                  <a:lnTo>
                    <a:pt x="9251065" y="39765"/>
                  </a:lnTo>
                  <a:lnTo>
                    <a:pt x="9252858" y="44099"/>
                  </a:lnTo>
                  <a:lnTo>
                    <a:pt x="9254654" y="48433"/>
                  </a:lnTo>
                  <a:lnTo>
                    <a:pt x="9258299" y="71437"/>
                  </a:lnTo>
                  <a:lnTo>
                    <a:pt x="9258299" y="2357437"/>
                  </a:lnTo>
                  <a:lnTo>
                    <a:pt x="9258298" y="2362127"/>
                  </a:lnTo>
                  <a:lnTo>
                    <a:pt x="9257840" y="2366773"/>
                  </a:lnTo>
                  <a:lnTo>
                    <a:pt x="9256924" y="2371373"/>
                  </a:lnTo>
                  <a:lnTo>
                    <a:pt x="9256009" y="2375974"/>
                  </a:lnTo>
                  <a:lnTo>
                    <a:pt x="9237374" y="2407951"/>
                  </a:lnTo>
                  <a:lnTo>
                    <a:pt x="9234058" y="2411267"/>
                  </a:lnTo>
                  <a:lnTo>
                    <a:pt x="9196197" y="2428417"/>
                  </a:lnTo>
                  <a:lnTo>
                    <a:pt x="9191551" y="2428874"/>
                  </a:lnTo>
                  <a:lnTo>
                    <a:pt x="9186861" y="2428874"/>
                  </a:lnTo>
                  <a:lnTo>
                    <a:pt x="71437" y="2428874"/>
                  </a:lnTo>
                  <a:lnTo>
                    <a:pt x="66746" y="2428874"/>
                  </a:lnTo>
                  <a:lnTo>
                    <a:pt x="62100" y="2428417"/>
                  </a:lnTo>
                  <a:lnTo>
                    <a:pt x="24239" y="2411267"/>
                  </a:lnTo>
                  <a:lnTo>
                    <a:pt x="2287" y="2375974"/>
                  </a:lnTo>
                  <a:lnTo>
                    <a:pt x="0" y="2362127"/>
                  </a:lnTo>
                  <a:lnTo>
                    <a:pt x="0" y="2357437"/>
                  </a:lnTo>
                  <a:close/>
                </a:path>
              </a:pathLst>
            </a:custGeom>
            <a:ln w="9524">
              <a:solidFill>
                <a:srgbClr val="374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325325" y="3277996"/>
              <a:ext cx="455930" cy="455930"/>
            </a:xfrm>
            <a:custGeom>
              <a:avLst/>
              <a:gdLst/>
              <a:ahLst/>
              <a:cxnLst/>
              <a:rect l="l" t="t" r="r" b="b"/>
              <a:pathLst>
                <a:path w="455929" h="455929">
                  <a:moveTo>
                    <a:pt x="203223" y="0"/>
                  </a:moveTo>
                  <a:lnTo>
                    <a:pt x="161408" y="8686"/>
                  </a:lnTo>
                  <a:lnTo>
                    <a:pt x="121939" y="24999"/>
                  </a:lnTo>
                  <a:lnTo>
                    <a:pt x="86191" y="48367"/>
                  </a:lnTo>
                  <a:lnTo>
                    <a:pt x="55414" y="77976"/>
                  </a:lnTo>
                  <a:lnTo>
                    <a:pt x="30680" y="112793"/>
                  </a:lnTo>
                  <a:lnTo>
                    <a:pt x="12854" y="151602"/>
                  </a:lnTo>
                  <a:lnTo>
                    <a:pt x="2556" y="193050"/>
                  </a:lnTo>
                  <a:lnTo>
                    <a:pt x="0" y="224988"/>
                  </a:lnTo>
                  <a:lnTo>
                    <a:pt x="147" y="235690"/>
                  </a:lnTo>
                  <a:lnTo>
                    <a:pt x="5711" y="278034"/>
                  </a:lnTo>
                  <a:lnTo>
                    <a:pt x="19052" y="318604"/>
                  </a:lnTo>
                  <a:lnTo>
                    <a:pt x="39706" y="355985"/>
                  </a:lnTo>
                  <a:lnTo>
                    <a:pt x="66953" y="388873"/>
                  </a:lnTo>
                  <a:lnTo>
                    <a:pt x="99840" y="416119"/>
                  </a:lnTo>
                  <a:lnTo>
                    <a:pt x="137221" y="436774"/>
                  </a:lnTo>
                  <a:lnTo>
                    <a:pt x="177792" y="450115"/>
                  </a:lnTo>
                  <a:lnTo>
                    <a:pt x="220136" y="455679"/>
                  </a:lnTo>
                  <a:lnTo>
                    <a:pt x="230838" y="455826"/>
                  </a:lnTo>
                  <a:lnTo>
                    <a:pt x="241512" y="455474"/>
                  </a:lnTo>
                  <a:lnTo>
                    <a:pt x="283741" y="449093"/>
                  </a:lnTo>
                  <a:lnTo>
                    <a:pt x="324046" y="434969"/>
                  </a:lnTo>
                  <a:lnTo>
                    <a:pt x="361021" y="413595"/>
                  </a:lnTo>
                  <a:lnTo>
                    <a:pt x="393376" y="385718"/>
                  </a:lnTo>
                  <a:lnTo>
                    <a:pt x="419981" y="352309"/>
                  </a:lnTo>
                  <a:lnTo>
                    <a:pt x="439909" y="314535"/>
                  </a:lnTo>
                  <a:lnTo>
                    <a:pt x="452464" y="273714"/>
                  </a:lnTo>
                  <a:lnTo>
                    <a:pt x="455826" y="252602"/>
                  </a:lnTo>
                  <a:lnTo>
                    <a:pt x="203223" y="252602"/>
                  </a:lnTo>
                  <a:lnTo>
                    <a:pt x="203223" y="0"/>
                  </a:lnTo>
                  <a:close/>
                </a:path>
              </a:pathLst>
            </a:custGeom>
            <a:ln w="25400">
              <a:solidFill>
                <a:srgbClr val="6A72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17449" y="3276904"/>
              <a:ext cx="164795" cy="16479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1611073" y="3855161"/>
            <a:ext cx="1878330" cy="44513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300" spc="-35" dirty="0">
                <a:solidFill>
                  <a:srgbClr val="9CA2AF"/>
                </a:solidFill>
                <a:latin typeface="Microsoft Sans Serif"/>
                <a:cs typeface="Microsoft Sans Serif"/>
              </a:rPr>
              <a:t>Pie</a:t>
            </a:r>
            <a:r>
              <a:rPr sz="1300" spc="-5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9CA2AF"/>
                </a:solidFill>
                <a:latin typeface="Microsoft Sans Serif"/>
                <a:cs typeface="Microsoft Sans Serif"/>
              </a:rPr>
              <a:t>Chart</a:t>
            </a:r>
            <a:r>
              <a:rPr sz="1300" spc="-7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Placeholder</a:t>
            </a:r>
            <a:endParaRPr sz="13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Cost</a:t>
            </a:r>
            <a:r>
              <a:rPr sz="1150" spc="-6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6A7280"/>
                </a:solidFill>
                <a:latin typeface="Microsoft Sans Serif"/>
                <a:cs typeface="Microsoft Sans Serif"/>
              </a:rPr>
              <a:t>distribution</a:t>
            </a:r>
            <a:r>
              <a:rPr sz="1150" spc="-6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visualization</a:t>
            </a:r>
            <a:endParaRPr sz="1150">
              <a:latin typeface="Microsoft Sans Serif"/>
              <a:cs typeface="Microsoft Sans Serif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632C624-43B7-0E40-9889-708C612AA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6108" y="2561295"/>
            <a:ext cx="4386079" cy="229740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06AB125-356E-381F-D854-7AF44639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7244" y="2547633"/>
            <a:ext cx="4612507" cy="23110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795399"/>
            <a:ext cx="2761615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00" spc="-150" dirty="0"/>
              <a:t>Future</a:t>
            </a:r>
            <a:r>
              <a:rPr sz="3900" spc="-215" dirty="0"/>
              <a:t> </a:t>
            </a:r>
            <a:r>
              <a:rPr sz="3900" spc="-75" dirty="0"/>
              <a:t>Work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233" y="2117799"/>
            <a:ext cx="114299" cy="114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233" y="3162298"/>
            <a:ext cx="114299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233" y="3693637"/>
            <a:ext cx="114299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4" y="4269581"/>
            <a:ext cx="114299" cy="1142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14399" y="5600699"/>
            <a:ext cx="7924800" cy="1466850"/>
            <a:chOff x="914399" y="5600699"/>
            <a:chExt cx="7924800" cy="1466850"/>
          </a:xfrm>
        </p:grpSpPr>
        <p:sp>
          <p:nvSpPr>
            <p:cNvPr id="8" name="object 8"/>
            <p:cNvSpPr/>
            <p:nvPr/>
          </p:nvSpPr>
          <p:spPr>
            <a:xfrm>
              <a:off x="919162" y="5605462"/>
              <a:ext cx="7915275" cy="1457325"/>
            </a:xfrm>
            <a:custGeom>
              <a:avLst/>
              <a:gdLst/>
              <a:ahLst/>
              <a:cxnLst/>
              <a:rect l="l" t="t" r="r" b="b"/>
              <a:pathLst>
                <a:path w="7915275" h="1457325">
                  <a:moveTo>
                    <a:pt x="7812928" y="1457324"/>
                  </a:moveTo>
                  <a:lnTo>
                    <a:pt x="102345" y="1457324"/>
                  </a:lnTo>
                  <a:lnTo>
                    <a:pt x="95221" y="1456622"/>
                  </a:lnTo>
                  <a:lnTo>
                    <a:pt x="54661" y="1442858"/>
                  </a:lnTo>
                  <a:lnTo>
                    <a:pt x="22456" y="1414622"/>
                  </a:lnTo>
                  <a:lnTo>
                    <a:pt x="3507" y="1376210"/>
                  </a:lnTo>
                  <a:lnTo>
                    <a:pt x="0" y="1354979"/>
                  </a:lnTo>
                  <a:lnTo>
                    <a:pt x="0" y="1347787"/>
                  </a:lnTo>
                  <a:lnTo>
                    <a:pt x="0" y="102344"/>
                  </a:lnTo>
                  <a:lnTo>
                    <a:pt x="11090" y="60974"/>
                  </a:lnTo>
                  <a:lnTo>
                    <a:pt x="37168" y="26996"/>
                  </a:lnTo>
                  <a:lnTo>
                    <a:pt x="74264" y="5584"/>
                  </a:lnTo>
                  <a:lnTo>
                    <a:pt x="102345" y="0"/>
                  </a:lnTo>
                  <a:lnTo>
                    <a:pt x="7812928" y="0"/>
                  </a:lnTo>
                  <a:lnTo>
                    <a:pt x="7854298" y="11089"/>
                  </a:lnTo>
                  <a:lnTo>
                    <a:pt x="7888276" y="37167"/>
                  </a:lnTo>
                  <a:lnTo>
                    <a:pt x="7909687" y="74263"/>
                  </a:lnTo>
                  <a:lnTo>
                    <a:pt x="7915273" y="102344"/>
                  </a:lnTo>
                  <a:lnTo>
                    <a:pt x="7915273" y="1354979"/>
                  </a:lnTo>
                  <a:lnTo>
                    <a:pt x="7904182" y="1396348"/>
                  </a:lnTo>
                  <a:lnTo>
                    <a:pt x="7878104" y="1430327"/>
                  </a:lnTo>
                  <a:lnTo>
                    <a:pt x="7841009" y="1451737"/>
                  </a:lnTo>
                  <a:lnTo>
                    <a:pt x="7820052" y="1456622"/>
                  </a:lnTo>
                  <a:lnTo>
                    <a:pt x="7812928" y="14573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9162" y="5605462"/>
              <a:ext cx="7915275" cy="1457325"/>
            </a:xfrm>
            <a:custGeom>
              <a:avLst/>
              <a:gdLst/>
              <a:ahLst/>
              <a:cxnLst/>
              <a:rect l="l" t="t" r="r" b="b"/>
              <a:pathLst>
                <a:path w="7915275" h="1457325">
                  <a:moveTo>
                    <a:pt x="0" y="1347787"/>
                  </a:moveTo>
                  <a:lnTo>
                    <a:pt x="0" y="109537"/>
                  </a:lnTo>
                  <a:lnTo>
                    <a:pt x="0" y="102344"/>
                  </a:lnTo>
                  <a:lnTo>
                    <a:pt x="701" y="95221"/>
                  </a:lnTo>
                  <a:lnTo>
                    <a:pt x="14464" y="54661"/>
                  </a:lnTo>
                  <a:lnTo>
                    <a:pt x="18460" y="48680"/>
                  </a:lnTo>
                  <a:lnTo>
                    <a:pt x="22456" y="42700"/>
                  </a:lnTo>
                  <a:lnTo>
                    <a:pt x="26996" y="37167"/>
                  </a:lnTo>
                  <a:lnTo>
                    <a:pt x="32082" y="32082"/>
                  </a:lnTo>
                  <a:lnTo>
                    <a:pt x="37168" y="26996"/>
                  </a:lnTo>
                  <a:lnTo>
                    <a:pt x="42701" y="22454"/>
                  </a:lnTo>
                  <a:lnTo>
                    <a:pt x="48681" y="18459"/>
                  </a:lnTo>
                  <a:lnTo>
                    <a:pt x="54661" y="14463"/>
                  </a:lnTo>
                  <a:lnTo>
                    <a:pt x="60974" y="11089"/>
                  </a:lnTo>
                  <a:lnTo>
                    <a:pt x="67619" y="8337"/>
                  </a:lnTo>
                  <a:lnTo>
                    <a:pt x="74264" y="5584"/>
                  </a:lnTo>
                  <a:lnTo>
                    <a:pt x="81113" y="3507"/>
                  </a:lnTo>
                  <a:lnTo>
                    <a:pt x="88167" y="2104"/>
                  </a:lnTo>
                  <a:lnTo>
                    <a:pt x="95221" y="701"/>
                  </a:lnTo>
                  <a:lnTo>
                    <a:pt x="102345" y="0"/>
                  </a:lnTo>
                  <a:lnTo>
                    <a:pt x="109537" y="0"/>
                  </a:lnTo>
                  <a:lnTo>
                    <a:pt x="7805736" y="0"/>
                  </a:lnTo>
                  <a:lnTo>
                    <a:pt x="7812928" y="0"/>
                  </a:lnTo>
                  <a:lnTo>
                    <a:pt x="7820052" y="701"/>
                  </a:lnTo>
                  <a:lnTo>
                    <a:pt x="7827106" y="2104"/>
                  </a:lnTo>
                  <a:lnTo>
                    <a:pt x="7834160" y="3507"/>
                  </a:lnTo>
                  <a:lnTo>
                    <a:pt x="7841009" y="5584"/>
                  </a:lnTo>
                  <a:lnTo>
                    <a:pt x="7847654" y="8337"/>
                  </a:lnTo>
                  <a:lnTo>
                    <a:pt x="7854298" y="11089"/>
                  </a:lnTo>
                  <a:lnTo>
                    <a:pt x="7860610" y="14463"/>
                  </a:lnTo>
                  <a:lnTo>
                    <a:pt x="7866591" y="18459"/>
                  </a:lnTo>
                  <a:lnTo>
                    <a:pt x="7872571" y="22454"/>
                  </a:lnTo>
                  <a:lnTo>
                    <a:pt x="7878104" y="26996"/>
                  </a:lnTo>
                  <a:lnTo>
                    <a:pt x="7883190" y="32082"/>
                  </a:lnTo>
                  <a:lnTo>
                    <a:pt x="7888276" y="37167"/>
                  </a:lnTo>
                  <a:lnTo>
                    <a:pt x="7909687" y="74263"/>
                  </a:lnTo>
                  <a:lnTo>
                    <a:pt x="7913168" y="88167"/>
                  </a:lnTo>
                  <a:lnTo>
                    <a:pt x="7914572" y="95221"/>
                  </a:lnTo>
                  <a:lnTo>
                    <a:pt x="7915273" y="102344"/>
                  </a:lnTo>
                  <a:lnTo>
                    <a:pt x="7915274" y="109537"/>
                  </a:lnTo>
                  <a:lnTo>
                    <a:pt x="7915274" y="1347787"/>
                  </a:lnTo>
                  <a:lnTo>
                    <a:pt x="7906934" y="1389704"/>
                  </a:lnTo>
                  <a:lnTo>
                    <a:pt x="7904182" y="1396348"/>
                  </a:lnTo>
                  <a:lnTo>
                    <a:pt x="7878104" y="1430327"/>
                  </a:lnTo>
                  <a:lnTo>
                    <a:pt x="7841009" y="1451737"/>
                  </a:lnTo>
                  <a:lnTo>
                    <a:pt x="7805736" y="1457324"/>
                  </a:lnTo>
                  <a:lnTo>
                    <a:pt x="109537" y="1457324"/>
                  </a:lnTo>
                  <a:lnTo>
                    <a:pt x="102345" y="1457324"/>
                  </a:lnTo>
                  <a:lnTo>
                    <a:pt x="95221" y="1456622"/>
                  </a:lnTo>
                  <a:lnTo>
                    <a:pt x="88167" y="1455219"/>
                  </a:lnTo>
                  <a:lnTo>
                    <a:pt x="81113" y="1453815"/>
                  </a:lnTo>
                  <a:lnTo>
                    <a:pt x="42701" y="1434867"/>
                  </a:lnTo>
                  <a:lnTo>
                    <a:pt x="32082" y="1425241"/>
                  </a:lnTo>
                  <a:lnTo>
                    <a:pt x="26996" y="1420155"/>
                  </a:lnTo>
                  <a:lnTo>
                    <a:pt x="22456" y="1414622"/>
                  </a:lnTo>
                  <a:lnTo>
                    <a:pt x="18460" y="1408642"/>
                  </a:lnTo>
                  <a:lnTo>
                    <a:pt x="14464" y="1402661"/>
                  </a:lnTo>
                  <a:lnTo>
                    <a:pt x="701" y="1362102"/>
                  </a:lnTo>
                  <a:lnTo>
                    <a:pt x="0" y="1354979"/>
                  </a:lnTo>
                  <a:lnTo>
                    <a:pt x="0" y="1347787"/>
                  </a:lnTo>
                  <a:close/>
                </a:path>
              </a:pathLst>
            </a:custGeom>
            <a:ln w="9524">
              <a:solidFill>
                <a:srgbClr val="1D40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524" y="6315075"/>
              <a:ext cx="114299" cy="11429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39825" y="1978586"/>
            <a:ext cx="7583805" cy="2796278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749300">
              <a:lnSpc>
                <a:spcPts val="2250"/>
              </a:lnSpc>
              <a:spcBef>
                <a:spcPts val="305"/>
              </a:spcBef>
            </a:pP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State</a:t>
            </a:r>
            <a:r>
              <a:rPr sz="1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JEN</a:t>
            </a:r>
            <a:r>
              <a:rPr sz="19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95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1)</a:t>
            </a:r>
            <a:r>
              <a:rPr sz="1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unified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audio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text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Llama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Omni</a:t>
            </a:r>
            <a:r>
              <a:rPr sz="19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r>
              <a:rPr sz="19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improved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lower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computational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endParaRPr sz="2000" dirty="0">
              <a:latin typeface="Microsoft Sans Serif"/>
              <a:cs typeface="Microsoft Sans Serif"/>
            </a:endParaRPr>
          </a:p>
          <a:p>
            <a:pPr marL="12700" marR="5080">
              <a:lnSpc>
                <a:spcPts val="2250"/>
              </a:lnSpc>
              <a:spcBef>
                <a:spcPts val="1800"/>
              </a:spcBef>
            </a:pPr>
            <a:r>
              <a:rPr lang="en-US"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 Conferences like ICASSP, </a:t>
            </a:r>
            <a:r>
              <a:rPr lang="en-US" sz="2000" spc="-3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Interspeech</a:t>
            </a:r>
            <a:r>
              <a:rPr lang="en-US"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, or IEEE SLT</a:t>
            </a:r>
            <a:endParaRPr sz="2000" dirty="0">
              <a:latin typeface="Microsoft Sans Serif"/>
              <a:cs typeface="Microsoft Sans Serif"/>
            </a:endParaRPr>
          </a:p>
          <a:p>
            <a:pPr marL="12700" marR="688340">
              <a:lnSpc>
                <a:spcPts val="2250"/>
              </a:lnSpc>
              <a:spcBef>
                <a:spcPts val="1800"/>
              </a:spcBef>
            </a:pPr>
            <a:r>
              <a:rPr lang="en-US"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Scaling up the grammar correction with emotional data</a:t>
            </a:r>
            <a:endParaRPr sz="2000" dirty="0">
              <a:latin typeface="Microsoft Sans Serif"/>
              <a:cs typeface="Microsoft Sans Serif"/>
            </a:endParaRPr>
          </a:p>
          <a:p>
            <a:pPr marL="12700" marR="37465">
              <a:lnSpc>
                <a:spcPts val="2250"/>
              </a:lnSpc>
              <a:spcBef>
                <a:spcPts val="1800"/>
              </a:spcBef>
            </a:pP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non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ASR</a:t>
            </a:r>
            <a:r>
              <a:rPr sz="1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evaluation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MOS or </a:t>
            </a:r>
            <a:r>
              <a:rPr sz="20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BLASER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dirty="0">
                <a:solidFill>
                  <a:srgbClr val="FFFFFF"/>
                </a:solidFill>
                <a:latin typeface="Microsoft Sans Serif"/>
                <a:cs typeface="Microsoft Sans Serif"/>
              </a:rPr>
              <a:t>2.0</a:t>
            </a:r>
            <a:r>
              <a:rPr sz="1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direct speech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95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quality assessment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9825" y="5797203"/>
            <a:ext cx="3332479" cy="679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95" dirty="0">
                <a:solidFill>
                  <a:srgbClr val="93C4FD"/>
                </a:solidFill>
                <a:latin typeface="Arial"/>
                <a:cs typeface="Arial"/>
              </a:rPr>
              <a:t>Data</a:t>
            </a:r>
            <a:r>
              <a:rPr sz="2000" b="1" spc="-6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90" dirty="0">
                <a:solidFill>
                  <a:srgbClr val="93C4FD"/>
                </a:solidFill>
                <a:latin typeface="Arial"/>
                <a:cs typeface="Arial"/>
              </a:rPr>
              <a:t>Efficiency</a:t>
            </a:r>
            <a:r>
              <a:rPr sz="2000" b="1" spc="-6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95" dirty="0">
                <a:solidFill>
                  <a:srgbClr val="93C4FD"/>
                </a:solidFill>
                <a:latin typeface="Arial"/>
                <a:cs typeface="Arial"/>
              </a:rPr>
              <a:t>Improvements</a:t>
            </a:r>
            <a:endParaRPr sz="2000">
              <a:latin typeface="Arial"/>
              <a:cs typeface="Arial"/>
            </a:endParaRPr>
          </a:p>
          <a:p>
            <a:pPr marL="202565">
              <a:lnSpc>
                <a:spcPct val="100000"/>
              </a:lnSpc>
              <a:spcBef>
                <a:spcPts val="1150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Synthetic</a:t>
            </a:r>
            <a:r>
              <a:rPr sz="13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3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augmentation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52524" y="6315075"/>
            <a:ext cx="3895725" cy="457200"/>
            <a:chOff x="1152524" y="6315075"/>
            <a:chExt cx="3895725" cy="4572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3949" y="6315075"/>
              <a:ext cx="114299" cy="1142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524" y="6657974"/>
              <a:ext cx="114299" cy="1142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3949" y="6657974"/>
              <a:ext cx="114299" cy="1142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111749" y="6246872"/>
            <a:ext cx="187642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Semi-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supervised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0324" y="6589772"/>
            <a:ext cx="159194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Improved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pre-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11749" y="6589772"/>
            <a:ext cx="150749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Few-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shot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adaptation</a:t>
            </a:r>
            <a:endParaRPr sz="13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48798" y="1885949"/>
            <a:ext cx="7924798" cy="691514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410625" y="2244615"/>
            <a:ext cx="6423660" cy="117411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650" b="1" spc="-75" dirty="0">
                <a:solidFill>
                  <a:srgbClr val="93C4FD"/>
                </a:solidFill>
                <a:latin typeface="Arial"/>
                <a:cs typeface="Arial"/>
              </a:rPr>
              <a:t>Advanced</a:t>
            </a:r>
            <a:r>
              <a:rPr sz="1650" b="1" spc="-6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93C4FD"/>
                </a:solidFill>
                <a:latin typeface="Arial"/>
                <a:cs typeface="Arial"/>
              </a:rPr>
              <a:t>Architectures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  <a:spcBef>
                <a:spcPts val="605"/>
              </a:spcBef>
            </a:pP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State-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Space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Models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(JEN-</a:t>
            </a:r>
            <a:r>
              <a:rPr sz="1300" spc="-120" dirty="0">
                <a:solidFill>
                  <a:srgbClr val="D0D5DA"/>
                </a:solidFill>
                <a:latin typeface="Microsoft Sans Serif"/>
                <a:cs typeface="Microsoft Sans Serif"/>
              </a:rPr>
              <a:t>1)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offer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linear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scaling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with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sequence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length,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potentially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reducing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the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computational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cost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while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maintaining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high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performance.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Unified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models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D0D5DA"/>
                </a:solidFill>
                <a:latin typeface="Microsoft Sans Serif"/>
                <a:cs typeface="Microsoft Sans Serif"/>
              </a:rPr>
              <a:t>like </a:t>
            </a:r>
            <a:r>
              <a:rPr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Llama Omni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could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bridge</a:t>
            </a:r>
            <a:r>
              <a:rPr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text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and</a:t>
            </a:r>
            <a:r>
              <a:rPr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audio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domains.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64799" y="3959115"/>
            <a:ext cx="5890895" cy="117411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650" b="1" spc="-20" dirty="0">
                <a:solidFill>
                  <a:srgbClr val="F9A7D4"/>
                </a:solidFill>
                <a:latin typeface="Arial"/>
                <a:cs typeface="Arial"/>
              </a:rPr>
              <a:t>Expressiveness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  <a:spcBef>
                <a:spcPts val="605"/>
              </a:spcBef>
            </a:pP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Voice</a:t>
            </a:r>
            <a:r>
              <a:rPr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conversion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and</a:t>
            </a:r>
            <a:r>
              <a:rPr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style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transfer</a:t>
            </a:r>
            <a:r>
              <a:rPr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modules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would</a:t>
            </a:r>
            <a:r>
              <a:rPr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preserve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speaker</a:t>
            </a:r>
            <a:r>
              <a:rPr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identity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D0D5DA"/>
                </a:solidFill>
                <a:latin typeface="Microsoft Sans Serif"/>
                <a:cs typeface="Microsoft Sans Serif"/>
              </a:rPr>
              <a:t>and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emotional</a:t>
            </a:r>
            <a:r>
              <a:rPr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qualities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from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source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to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target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speech,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creating</a:t>
            </a:r>
            <a:r>
              <a:rPr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more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natural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and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personalized</a:t>
            </a:r>
            <a:r>
              <a:rPr sz="1300" spc="-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translations.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16876" y="5802024"/>
            <a:ext cx="1591945" cy="283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50" b="1" spc="-70" dirty="0">
                <a:solidFill>
                  <a:srgbClr val="6EE7B6"/>
                </a:solidFill>
                <a:latin typeface="Arial"/>
                <a:cs typeface="Arial"/>
              </a:rPr>
              <a:t>Better</a:t>
            </a:r>
            <a:r>
              <a:rPr sz="1650" b="1" spc="-80" dirty="0">
                <a:solidFill>
                  <a:srgbClr val="6EE7B6"/>
                </a:solidFill>
                <a:latin typeface="Arial"/>
                <a:cs typeface="Arial"/>
              </a:rPr>
              <a:t> </a:t>
            </a:r>
            <a:r>
              <a:rPr sz="1650" b="1" spc="-75" dirty="0">
                <a:solidFill>
                  <a:srgbClr val="6EE7B6"/>
                </a:solidFill>
                <a:latin typeface="Arial"/>
                <a:cs typeface="Arial"/>
              </a:rPr>
              <a:t>Evaluation</a:t>
            </a:r>
            <a:endParaRPr sz="16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16876" y="6136309"/>
            <a:ext cx="6390005" cy="4512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0"/>
              </a:spcBef>
            </a:pP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Moving</a:t>
            </a:r>
            <a:r>
              <a:rPr sz="130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towards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direct,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textless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evaluation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metrics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like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5" dirty="0">
                <a:solidFill>
                  <a:srgbClr val="D0D5DA"/>
                </a:solidFill>
                <a:latin typeface="Microsoft Sans Serif"/>
                <a:cs typeface="Microsoft Sans Serif"/>
              </a:rPr>
              <a:t>BLASER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2.0</a:t>
            </a:r>
            <a:r>
              <a:rPr lang="en-US"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, as well as the human evaluation metrics like MOS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would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eliminate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D0D5DA"/>
                </a:solidFill>
                <a:latin typeface="Microsoft Sans Serif"/>
                <a:cs typeface="Microsoft Sans Serif"/>
              </a:rPr>
              <a:t>ASR-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related</a:t>
            </a:r>
            <a:r>
              <a:rPr sz="1300" spc="-1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errors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in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evaluation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.</a:t>
            </a:r>
            <a:endParaRPr sz="1300" dirty="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426401" y="7388114"/>
            <a:ext cx="6037580" cy="117411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650" b="1" spc="-80" dirty="0">
                <a:solidFill>
                  <a:srgbClr val="FBD34D"/>
                </a:solidFill>
                <a:latin typeface="Arial"/>
                <a:cs typeface="Arial"/>
              </a:rPr>
              <a:t>Scaling</a:t>
            </a:r>
            <a:r>
              <a:rPr sz="1650" b="1" spc="-70" dirty="0">
                <a:solidFill>
                  <a:srgbClr val="FBD34D"/>
                </a:solidFill>
                <a:latin typeface="Arial"/>
                <a:cs typeface="Arial"/>
              </a:rPr>
              <a:t> </a:t>
            </a:r>
            <a:r>
              <a:rPr sz="1650" b="1" spc="-105" dirty="0">
                <a:solidFill>
                  <a:srgbClr val="FBD34D"/>
                </a:solidFill>
                <a:latin typeface="Arial"/>
                <a:cs typeface="Arial"/>
              </a:rPr>
              <a:t>Beyond</a:t>
            </a:r>
            <a:r>
              <a:rPr sz="1650" b="1" spc="-65" dirty="0">
                <a:solidFill>
                  <a:srgbClr val="FBD34D"/>
                </a:solidFill>
                <a:latin typeface="Arial"/>
                <a:cs typeface="Arial"/>
              </a:rPr>
              <a:t> </a:t>
            </a:r>
            <a:r>
              <a:rPr sz="1650" b="1" spc="-20" dirty="0">
                <a:solidFill>
                  <a:srgbClr val="FBD34D"/>
                </a:solidFill>
                <a:latin typeface="Arial"/>
                <a:cs typeface="Arial"/>
              </a:rPr>
              <a:t>SOTA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  <a:spcBef>
                <a:spcPts val="605"/>
              </a:spcBef>
            </a:pP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Integrating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diffusion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models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like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Dub-</a:t>
            </a:r>
            <a:r>
              <a:rPr sz="1300" spc="-60" dirty="0">
                <a:solidFill>
                  <a:srgbClr val="D0D5DA"/>
                </a:solidFill>
                <a:latin typeface="Microsoft Sans Serif"/>
                <a:cs typeface="Microsoft Sans Serif"/>
              </a:rPr>
              <a:t>S2ST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could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improve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speech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quality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while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new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pretraining</a:t>
            </a:r>
            <a:r>
              <a:rPr sz="1300" spc="-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techniques</a:t>
            </a:r>
            <a:r>
              <a:rPr sz="1300" spc="-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could further</a:t>
            </a:r>
            <a:r>
              <a:rPr sz="1300" spc="-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enhance</a:t>
            </a:r>
            <a:r>
              <a:rPr sz="1300" spc="-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low-resource performance,</a:t>
            </a:r>
            <a:r>
              <a:rPr sz="1300" spc="-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pushing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beyond</a:t>
            </a:r>
            <a:r>
              <a:rPr sz="1300" spc="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current</a:t>
            </a:r>
            <a:r>
              <a:rPr sz="1300" spc="5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state-</a:t>
            </a:r>
            <a:r>
              <a:rPr sz="1300" spc="50" dirty="0">
                <a:solidFill>
                  <a:srgbClr val="D0D5DA"/>
                </a:solidFill>
                <a:latin typeface="Microsoft Sans Serif"/>
                <a:cs typeface="Microsoft Sans Serif"/>
              </a:rPr>
              <a:t>of-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the-art</a:t>
            </a:r>
            <a:r>
              <a:rPr sz="1300" spc="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results.</a:t>
            </a:r>
            <a:endParaRPr sz="1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29" dirty="0"/>
              <a:t>Conclusion</a:t>
            </a:r>
            <a:r>
              <a:rPr spc="-260" dirty="0"/>
              <a:t> </a:t>
            </a:r>
            <a:r>
              <a:rPr sz="3950" spc="-300" dirty="0">
                <a:latin typeface="Century Gothic"/>
                <a:cs typeface="Century Gothic"/>
              </a:rPr>
              <a:t>&amp;</a:t>
            </a:r>
            <a:r>
              <a:rPr sz="3950" spc="-229" dirty="0">
                <a:latin typeface="Century Gothic"/>
                <a:cs typeface="Century Gothic"/>
              </a:rPr>
              <a:t> </a:t>
            </a:r>
            <a:r>
              <a:rPr spc="-254" dirty="0"/>
              <a:t>Key</a:t>
            </a:r>
            <a:r>
              <a:rPr spc="-260" dirty="0"/>
              <a:t> </a:t>
            </a:r>
            <a:r>
              <a:rPr spc="-175" dirty="0"/>
              <a:t>Contributions</a:t>
            </a:r>
            <a:endParaRPr sz="395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2019299"/>
            <a:ext cx="114299" cy="114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2857499"/>
            <a:ext cx="114299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3657599"/>
            <a:ext cx="114299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4457699"/>
            <a:ext cx="114299" cy="1142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14399" y="5353049"/>
            <a:ext cx="7924800" cy="1352550"/>
            <a:chOff x="914399" y="5353049"/>
            <a:chExt cx="7924800" cy="1352550"/>
          </a:xfrm>
        </p:grpSpPr>
        <p:sp>
          <p:nvSpPr>
            <p:cNvPr id="8" name="object 8"/>
            <p:cNvSpPr/>
            <p:nvPr/>
          </p:nvSpPr>
          <p:spPr>
            <a:xfrm>
              <a:off x="919162" y="5357812"/>
              <a:ext cx="7915275" cy="1343025"/>
            </a:xfrm>
            <a:custGeom>
              <a:avLst/>
              <a:gdLst/>
              <a:ahLst/>
              <a:cxnLst/>
              <a:rect l="l" t="t" r="r" b="b"/>
              <a:pathLst>
                <a:path w="7915275" h="1343025">
                  <a:moveTo>
                    <a:pt x="7848527" y="1343024"/>
                  </a:moveTo>
                  <a:lnTo>
                    <a:pt x="66746" y="1343024"/>
                  </a:lnTo>
                  <a:lnTo>
                    <a:pt x="62101" y="1342567"/>
                  </a:lnTo>
                  <a:lnTo>
                    <a:pt x="24240" y="1325417"/>
                  </a:lnTo>
                  <a:lnTo>
                    <a:pt x="2287" y="1290123"/>
                  </a:lnTo>
                  <a:lnTo>
                    <a:pt x="0" y="1276277"/>
                  </a:lnTo>
                  <a:lnTo>
                    <a:pt x="0" y="1271587"/>
                  </a:lnTo>
                  <a:lnTo>
                    <a:pt x="0" y="66747"/>
                  </a:lnTo>
                  <a:lnTo>
                    <a:pt x="14645" y="27847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7848527" y="0"/>
                  </a:lnTo>
                  <a:lnTo>
                    <a:pt x="7887424" y="14645"/>
                  </a:lnTo>
                  <a:lnTo>
                    <a:pt x="7911629" y="48432"/>
                  </a:lnTo>
                  <a:lnTo>
                    <a:pt x="7915273" y="66747"/>
                  </a:lnTo>
                  <a:lnTo>
                    <a:pt x="7915273" y="1276277"/>
                  </a:lnTo>
                  <a:lnTo>
                    <a:pt x="7900627" y="1315175"/>
                  </a:lnTo>
                  <a:lnTo>
                    <a:pt x="7866840" y="1339380"/>
                  </a:lnTo>
                  <a:lnTo>
                    <a:pt x="7853172" y="1342567"/>
                  </a:lnTo>
                  <a:lnTo>
                    <a:pt x="7848527" y="1343024"/>
                  </a:lnTo>
                  <a:close/>
                </a:path>
              </a:pathLst>
            </a:custGeom>
            <a:solidFill>
              <a:srgbClr val="1D3A8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9162" y="5357812"/>
              <a:ext cx="7915275" cy="1343025"/>
            </a:xfrm>
            <a:custGeom>
              <a:avLst/>
              <a:gdLst/>
              <a:ahLst/>
              <a:cxnLst/>
              <a:rect l="l" t="t" r="r" b="b"/>
              <a:pathLst>
                <a:path w="7915275" h="1343025">
                  <a:moveTo>
                    <a:pt x="0" y="1271587"/>
                  </a:moveTo>
                  <a:lnTo>
                    <a:pt x="0" y="71437"/>
                  </a:lnTo>
                  <a:lnTo>
                    <a:pt x="0" y="66747"/>
                  </a:lnTo>
                  <a:lnTo>
                    <a:pt x="457" y="62101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7843836" y="0"/>
                  </a:lnTo>
                  <a:lnTo>
                    <a:pt x="7848527" y="0"/>
                  </a:lnTo>
                  <a:lnTo>
                    <a:pt x="7853172" y="457"/>
                  </a:lnTo>
                  <a:lnTo>
                    <a:pt x="7891033" y="17606"/>
                  </a:lnTo>
                  <a:lnTo>
                    <a:pt x="7894350" y="20923"/>
                  </a:lnTo>
                  <a:lnTo>
                    <a:pt x="7897666" y="24239"/>
                  </a:lnTo>
                  <a:lnTo>
                    <a:pt x="7914816" y="62101"/>
                  </a:lnTo>
                  <a:lnTo>
                    <a:pt x="7915274" y="71437"/>
                  </a:lnTo>
                  <a:lnTo>
                    <a:pt x="7915274" y="1271587"/>
                  </a:lnTo>
                  <a:lnTo>
                    <a:pt x="7915273" y="1276277"/>
                  </a:lnTo>
                  <a:lnTo>
                    <a:pt x="7914816" y="1280922"/>
                  </a:lnTo>
                  <a:lnTo>
                    <a:pt x="7913900" y="1285523"/>
                  </a:lnTo>
                  <a:lnTo>
                    <a:pt x="7912984" y="1290123"/>
                  </a:lnTo>
                  <a:lnTo>
                    <a:pt x="7894350" y="1322100"/>
                  </a:lnTo>
                  <a:lnTo>
                    <a:pt x="7891033" y="1325417"/>
                  </a:lnTo>
                  <a:lnTo>
                    <a:pt x="7857773" y="1341651"/>
                  </a:lnTo>
                  <a:lnTo>
                    <a:pt x="7853172" y="1342567"/>
                  </a:lnTo>
                  <a:lnTo>
                    <a:pt x="7848527" y="1343024"/>
                  </a:lnTo>
                  <a:lnTo>
                    <a:pt x="7843836" y="1343024"/>
                  </a:lnTo>
                  <a:lnTo>
                    <a:pt x="71437" y="1343024"/>
                  </a:lnTo>
                  <a:lnTo>
                    <a:pt x="66746" y="1343024"/>
                  </a:lnTo>
                  <a:lnTo>
                    <a:pt x="62101" y="1342567"/>
                  </a:lnTo>
                  <a:lnTo>
                    <a:pt x="57500" y="1341651"/>
                  </a:lnTo>
                  <a:lnTo>
                    <a:pt x="52900" y="1340736"/>
                  </a:lnTo>
                  <a:lnTo>
                    <a:pt x="20923" y="1322100"/>
                  </a:lnTo>
                  <a:lnTo>
                    <a:pt x="17606" y="1318783"/>
                  </a:lnTo>
                  <a:lnTo>
                    <a:pt x="457" y="1280922"/>
                  </a:lnTo>
                  <a:lnTo>
                    <a:pt x="0" y="1276277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1C4E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668" y="5591174"/>
              <a:ext cx="157153" cy="2286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06499" y="1837622"/>
            <a:ext cx="7395209" cy="30556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460375">
              <a:lnSpc>
                <a:spcPts val="2250"/>
              </a:lnSpc>
              <a:spcBef>
                <a:spcPts val="305"/>
              </a:spcBef>
            </a:pP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implemented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validated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end</a:t>
            </a:r>
            <a:r>
              <a:rPr sz="195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95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end textless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UT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pipeline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multiple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tasks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9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12700" marR="814069">
              <a:lnSpc>
                <a:spcPts val="2250"/>
              </a:lnSpc>
            </a:pP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Pioneered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UT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monolingual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grammar correction</a:t>
            </a:r>
            <a:r>
              <a:rPr sz="2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novel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synthetic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generation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approach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950">
              <a:latin typeface="Microsoft Sans Serif"/>
              <a:cs typeface="Microsoft Sans Serif"/>
            </a:endParaRPr>
          </a:p>
          <a:p>
            <a:pPr marL="12700" marR="56515">
              <a:lnSpc>
                <a:spcPts val="2250"/>
              </a:lnSpc>
              <a:spcBef>
                <a:spcPts val="1800"/>
              </a:spcBef>
            </a:pP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Provided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</a:t>
            </a:r>
            <a:r>
              <a:rPr sz="1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quantitative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evidence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critical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dependency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ST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performance</a:t>
            </a: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comparative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experiments</a:t>
            </a:r>
            <a:r>
              <a:rPr sz="1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950">
              <a:latin typeface="Microsoft Sans Serif"/>
              <a:cs typeface="Microsoft Sans Serif"/>
            </a:endParaRPr>
          </a:p>
          <a:p>
            <a:pPr marL="12700" marR="5080">
              <a:lnSpc>
                <a:spcPts val="2250"/>
              </a:lnSpc>
              <a:spcBef>
                <a:spcPts val="1800"/>
              </a:spcBef>
            </a:pP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Outperformed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published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ST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baselines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German</a:t>
            </a:r>
            <a:r>
              <a:rPr sz="1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English translation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normalized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BLEU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28.21.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3674" y="5452201"/>
            <a:ext cx="6896100" cy="9906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650" b="1" spc="-110" dirty="0">
                <a:solidFill>
                  <a:srgbClr val="93C4FD"/>
                </a:solidFill>
                <a:latin typeface="Arial"/>
                <a:cs typeface="Arial"/>
              </a:rPr>
              <a:t>Key</a:t>
            </a:r>
            <a:r>
              <a:rPr sz="1650" b="1" spc="-7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93C4FD"/>
                </a:solidFill>
                <a:latin typeface="Arial"/>
                <a:cs typeface="Arial"/>
              </a:rPr>
              <a:t>Insight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490"/>
              </a:spcBef>
            </a:pPr>
            <a:r>
              <a:rPr sz="15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The</a:t>
            </a:r>
            <a:r>
              <a:rPr sz="1500" spc="-6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research</a:t>
            </a:r>
            <a:r>
              <a:rPr sz="150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demonstrates</a:t>
            </a:r>
            <a:r>
              <a:rPr sz="150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that</a:t>
            </a:r>
            <a:r>
              <a:rPr sz="150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textless</a:t>
            </a:r>
            <a:r>
              <a:rPr sz="150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90" dirty="0">
                <a:solidFill>
                  <a:srgbClr val="D0D5DA"/>
                </a:solidFill>
                <a:latin typeface="Microsoft Sans Serif"/>
                <a:cs typeface="Microsoft Sans Serif"/>
              </a:rPr>
              <a:t>S</a:t>
            </a:r>
            <a:r>
              <a:rPr sz="1450" spc="-90" dirty="0">
                <a:solidFill>
                  <a:srgbClr val="D0D5DA"/>
                </a:solidFill>
                <a:latin typeface="Microsoft Sans Serif"/>
                <a:cs typeface="Microsoft Sans Serif"/>
              </a:rPr>
              <a:t>2</a:t>
            </a:r>
            <a:r>
              <a:rPr sz="1500" spc="-90" dirty="0">
                <a:solidFill>
                  <a:srgbClr val="D0D5DA"/>
                </a:solidFill>
                <a:latin typeface="Microsoft Sans Serif"/>
                <a:cs typeface="Microsoft Sans Serif"/>
              </a:rPr>
              <a:t>S</a:t>
            </a:r>
            <a:r>
              <a:rPr sz="15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approaches</a:t>
            </a:r>
            <a:r>
              <a:rPr sz="150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 are</a:t>
            </a:r>
            <a:r>
              <a:rPr sz="150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viable</a:t>
            </a:r>
            <a:r>
              <a:rPr sz="150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and</a:t>
            </a:r>
            <a:r>
              <a:rPr sz="150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competitive</a:t>
            </a:r>
            <a:r>
              <a:rPr sz="14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, </a:t>
            </a:r>
            <a:r>
              <a:rPr sz="1500" dirty="0">
                <a:solidFill>
                  <a:srgbClr val="D0D5DA"/>
                </a:solidFill>
                <a:latin typeface="Microsoft Sans Serif"/>
                <a:cs typeface="Microsoft Sans Serif"/>
              </a:rPr>
              <a:t>but</a:t>
            </a:r>
            <a:r>
              <a:rPr sz="1500" spc="-5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their</a:t>
            </a:r>
            <a:r>
              <a:rPr sz="150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performance</a:t>
            </a:r>
            <a:r>
              <a:rPr sz="1500" spc="-5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D0D5DA"/>
                </a:solidFill>
                <a:latin typeface="Microsoft Sans Serif"/>
                <a:cs typeface="Microsoft Sans Serif"/>
              </a:rPr>
              <a:t>is</a:t>
            </a:r>
            <a:r>
              <a:rPr sz="150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heavily</a:t>
            </a:r>
            <a:r>
              <a:rPr sz="1500" spc="-5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dependent</a:t>
            </a:r>
            <a:r>
              <a:rPr sz="150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D0D5DA"/>
                </a:solidFill>
                <a:latin typeface="Microsoft Sans Serif"/>
                <a:cs typeface="Microsoft Sans Serif"/>
              </a:rPr>
              <a:t>on</a:t>
            </a:r>
            <a:r>
              <a:rPr sz="1500" spc="-5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D0D5DA"/>
                </a:solidFill>
                <a:latin typeface="Microsoft Sans Serif"/>
                <a:cs typeface="Microsoft Sans Serif"/>
              </a:rPr>
              <a:t>the</a:t>
            </a:r>
            <a:r>
              <a:rPr sz="150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scale</a:t>
            </a:r>
            <a:r>
              <a:rPr sz="150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and</a:t>
            </a:r>
            <a:r>
              <a:rPr sz="1500" spc="-5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quality</a:t>
            </a:r>
            <a:r>
              <a:rPr sz="150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D0D5DA"/>
                </a:solidFill>
                <a:latin typeface="Microsoft Sans Serif"/>
                <a:cs typeface="Microsoft Sans Serif"/>
              </a:rPr>
              <a:t>of</a:t>
            </a:r>
            <a:r>
              <a:rPr sz="1500" spc="-5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training</a:t>
            </a:r>
            <a:r>
              <a:rPr sz="150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data</a:t>
            </a:r>
            <a:r>
              <a:rPr sz="14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.</a:t>
            </a:r>
            <a:endParaRPr sz="145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48798" y="1885949"/>
            <a:ext cx="7924798" cy="619124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721849" y="2130079"/>
            <a:ext cx="6955790" cy="1517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14" dirty="0">
                <a:solidFill>
                  <a:srgbClr val="93C4FD"/>
                </a:solidFill>
                <a:latin typeface="Arial"/>
                <a:cs typeface="Arial"/>
              </a:rPr>
              <a:t>Research</a:t>
            </a:r>
            <a:r>
              <a:rPr sz="2000" b="1" spc="-9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93C4FD"/>
                </a:solidFill>
                <a:latin typeface="Arial"/>
                <a:cs typeface="Arial"/>
              </a:rPr>
              <a:t>Achievements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1800">
              <a:latin typeface="Arial"/>
              <a:cs typeface="Arial"/>
            </a:endParaRPr>
          </a:p>
          <a:p>
            <a:pPr marL="911225">
              <a:lnSpc>
                <a:spcPct val="100000"/>
              </a:lnSpc>
            </a:pPr>
            <a:r>
              <a:rPr sz="1650" b="1" spc="-75" dirty="0">
                <a:solidFill>
                  <a:srgbClr val="93C4FD"/>
                </a:solidFill>
                <a:latin typeface="Arial"/>
                <a:cs typeface="Arial"/>
              </a:rPr>
              <a:t>Complete</a:t>
            </a:r>
            <a:r>
              <a:rPr sz="1650" b="1" spc="-7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50" b="1" spc="-90" dirty="0">
                <a:solidFill>
                  <a:srgbClr val="93C4FD"/>
                </a:solidFill>
                <a:latin typeface="Arial"/>
                <a:cs typeface="Arial"/>
              </a:rPr>
              <a:t>S</a:t>
            </a:r>
            <a:r>
              <a:rPr sz="1650" b="1" spc="-90" dirty="0">
                <a:solidFill>
                  <a:srgbClr val="93C4FD"/>
                </a:solidFill>
                <a:latin typeface="Georgia"/>
                <a:cs typeface="Georgia"/>
              </a:rPr>
              <a:t>2</a:t>
            </a:r>
            <a:r>
              <a:rPr sz="1650" b="1" spc="-90" dirty="0">
                <a:solidFill>
                  <a:srgbClr val="93C4FD"/>
                </a:solidFill>
                <a:latin typeface="Arial"/>
                <a:cs typeface="Arial"/>
              </a:rPr>
              <a:t>UT</a:t>
            </a:r>
            <a:r>
              <a:rPr sz="1650" b="1" spc="-6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93C4FD"/>
                </a:solidFill>
                <a:latin typeface="Arial"/>
                <a:cs typeface="Arial"/>
              </a:rPr>
              <a:t>Pipeline</a:t>
            </a:r>
            <a:endParaRPr sz="1650">
              <a:latin typeface="Arial"/>
              <a:cs typeface="Arial"/>
            </a:endParaRPr>
          </a:p>
          <a:p>
            <a:pPr marL="911225" marR="5080">
              <a:lnSpc>
                <a:spcPct val="115399"/>
              </a:lnSpc>
              <a:spcBef>
                <a:spcPts val="305"/>
              </a:spcBef>
            </a:pP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Successfully</a:t>
            </a:r>
            <a:r>
              <a:rPr sz="130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integrated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D0D5DA"/>
                </a:solidFill>
                <a:latin typeface="Microsoft Sans Serif"/>
                <a:cs typeface="Microsoft Sans Serif"/>
              </a:rPr>
              <a:t>HuBERT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unit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extraction,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Transformer-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based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translation,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and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HiFi-</a:t>
            </a:r>
            <a:r>
              <a:rPr sz="1300" spc="-85" dirty="0">
                <a:solidFill>
                  <a:srgbClr val="D0D5DA"/>
                </a:solidFill>
                <a:latin typeface="Microsoft Sans Serif"/>
                <a:cs typeface="Microsoft Sans Serif"/>
              </a:rPr>
              <a:t>GAN</a:t>
            </a:r>
            <a:r>
              <a:rPr sz="1300" spc="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vocoding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12449" y="4178717"/>
            <a:ext cx="6119495" cy="6305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650" b="1" spc="-75" dirty="0">
                <a:solidFill>
                  <a:srgbClr val="F9A7D4"/>
                </a:solidFill>
                <a:latin typeface="Arial"/>
                <a:cs typeface="Arial"/>
              </a:rPr>
              <a:t>Novel</a:t>
            </a:r>
            <a:r>
              <a:rPr sz="1650" b="1" spc="-55" dirty="0">
                <a:solidFill>
                  <a:srgbClr val="F9A7D4"/>
                </a:solidFill>
                <a:latin typeface="Arial"/>
                <a:cs typeface="Arial"/>
              </a:rPr>
              <a:t> </a:t>
            </a:r>
            <a:r>
              <a:rPr sz="1650" b="1" spc="-75" dirty="0">
                <a:solidFill>
                  <a:srgbClr val="F9A7D4"/>
                </a:solidFill>
                <a:latin typeface="Arial"/>
                <a:cs typeface="Arial"/>
              </a:rPr>
              <a:t>Application</a:t>
            </a:r>
            <a:r>
              <a:rPr sz="1650" b="1" spc="-50" dirty="0">
                <a:solidFill>
                  <a:srgbClr val="F9A7D4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F9A7D4"/>
                </a:solidFill>
                <a:latin typeface="Arial"/>
                <a:cs typeface="Arial"/>
              </a:rPr>
              <a:t>Domain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First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 application</a:t>
            </a:r>
            <a:r>
              <a:rPr sz="130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of</a:t>
            </a:r>
            <a:r>
              <a:rPr sz="130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S2UT</a:t>
            </a:r>
            <a:r>
              <a:rPr sz="130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for</a:t>
            </a:r>
            <a:r>
              <a:rPr sz="130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monolingual</a:t>
            </a:r>
            <a:r>
              <a:rPr sz="130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grammar</a:t>
            </a:r>
            <a:r>
              <a:rPr sz="130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correction</a:t>
            </a:r>
            <a:r>
              <a:rPr sz="130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with</a:t>
            </a:r>
            <a:r>
              <a:rPr sz="130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85" dirty="0">
                <a:solidFill>
                  <a:srgbClr val="D0D5DA"/>
                </a:solidFill>
                <a:latin typeface="Microsoft Sans Serif"/>
                <a:cs typeface="Microsoft Sans Serif"/>
              </a:rPr>
              <a:t>ROUGE-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L</a:t>
            </a:r>
            <a:r>
              <a:rPr sz="130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of </a:t>
            </a:r>
            <a:r>
              <a:rPr sz="1300" spc="-75" dirty="0">
                <a:solidFill>
                  <a:srgbClr val="D0D5DA"/>
                </a:solidFill>
                <a:latin typeface="Microsoft Sans Serif"/>
                <a:cs typeface="Microsoft Sans Serif"/>
              </a:rPr>
              <a:t>85.10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44285" y="5340767"/>
            <a:ext cx="5807710" cy="8591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650" b="1" spc="-75" dirty="0">
                <a:solidFill>
                  <a:srgbClr val="C3B4FD"/>
                </a:solidFill>
                <a:latin typeface="Arial"/>
                <a:cs typeface="Arial"/>
              </a:rPr>
              <a:t>Data</a:t>
            </a:r>
            <a:r>
              <a:rPr sz="1650" b="1" spc="-65" dirty="0">
                <a:solidFill>
                  <a:srgbClr val="C3B4FD"/>
                </a:solidFill>
                <a:latin typeface="Arial"/>
                <a:cs typeface="Arial"/>
              </a:rPr>
              <a:t> </a:t>
            </a:r>
            <a:r>
              <a:rPr sz="1650" b="1" spc="-70" dirty="0">
                <a:solidFill>
                  <a:srgbClr val="C3B4FD"/>
                </a:solidFill>
                <a:latin typeface="Arial"/>
                <a:cs typeface="Arial"/>
              </a:rPr>
              <a:t>Scale</a:t>
            </a:r>
            <a:r>
              <a:rPr sz="1650" b="1" spc="-65" dirty="0">
                <a:solidFill>
                  <a:srgbClr val="C3B4FD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C3B4FD"/>
                </a:solidFill>
                <a:latin typeface="Arial"/>
                <a:cs typeface="Arial"/>
              </a:rPr>
              <a:t>Analysis</a:t>
            </a:r>
            <a:endParaRPr sz="1650" dirty="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  <a:spcBef>
                <a:spcPts val="305"/>
              </a:spcBef>
            </a:pP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Demonstrated</a:t>
            </a:r>
            <a:r>
              <a:rPr sz="130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55x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increase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in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training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data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yields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substantial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performance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gains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across</a:t>
            </a:r>
            <a:r>
              <a:rPr sz="1300" spc="-7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all</a:t>
            </a:r>
            <a:r>
              <a:rPr sz="1300" spc="-7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metrics</a:t>
            </a:r>
            <a:endParaRPr sz="1300" dirty="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753599" y="6838948"/>
            <a:ext cx="7315200" cy="1119665"/>
            <a:chOff x="9753599" y="6838949"/>
            <a:chExt cx="7315200" cy="93345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3124" y="6848473"/>
              <a:ext cx="7296149" cy="9143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758361" y="6843711"/>
              <a:ext cx="7305675" cy="923925"/>
            </a:xfrm>
            <a:custGeom>
              <a:avLst/>
              <a:gdLst/>
              <a:ahLst/>
              <a:cxnLst/>
              <a:rect l="l" t="t" r="r" b="b"/>
              <a:pathLst>
                <a:path w="7305675" h="923925">
                  <a:moveTo>
                    <a:pt x="0" y="8524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8" y="62100"/>
                  </a:lnTo>
                  <a:lnTo>
                    <a:pt x="1373" y="57499"/>
                  </a:lnTo>
                  <a:lnTo>
                    <a:pt x="2288" y="52899"/>
                  </a:lnTo>
                  <a:lnTo>
                    <a:pt x="3642" y="48431"/>
                  </a:lnTo>
                  <a:lnTo>
                    <a:pt x="5438" y="44097"/>
                  </a:lnTo>
                  <a:lnTo>
                    <a:pt x="7232" y="39764"/>
                  </a:lnTo>
                  <a:lnTo>
                    <a:pt x="9433" y="35647"/>
                  </a:lnTo>
                  <a:lnTo>
                    <a:pt x="31748" y="12038"/>
                  </a:lnTo>
                  <a:lnTo>
                    <a:pt x="35647" y="9432"/>
                  </a:lnTo>
                  <a:lnTo>
                    <a:pt x="71437" y="0"/>
                  </a:lnTo>
                  <a:lnTo>
                    <a:pt x="7234236" y="0"/>
                  </a:lnTo>
                  <a:lnTo>
                    <a:pt x="7273923" y="12038"/>
                  </a:lnTo>
                  <a:lnTo>
                    <a:pt x="7293631" y="31747"/>
                  </a:lnTo>
                  <a:lnTo>
                    <a:pt x="7296238" y="35647"/>
                  </a:lnTo>
                  <a:lnTo>
                    <a:pt x="7305674" y="71437"/>
                  </a:lnTo>
                  <a:lnTo>
                    <a:pt x="7305674" y="852487"/>
                  </a:lnTo>
                  <a:lnTo>
                    <a:pt x="7300233" y="879824"/>
                  </a:lnTo>
                  <a:lnTo>
                    <a:pt x="7298439" y="884158"/>
                  </a:lnTo>
                  <a:lnTo>
                    <a:pt x="7296238" y="888274"/>
                  </a:lnTo>
                  <a:lnTo>
                    <a:pt x="7293632" y="892174"/>
                  </a:lnTo>
                  <a:lnTo>
                    <a:pt x="7291026" y="896074"/>
                  </a:lnTo>
                  <a:lnTo>
                    <a:pt x="7257238" y="920280"/>
                  </a:lnTo>
                  <a:lnTo>
                    <a:pt x="7248172" y="922550"/>
                  </a:lnTo>
                  <a:lnTo>
                    <a:pt x="7243572" y="923466"/>
                  </a:lnTo>
                  <a:lnTo>
                    <a:pt x="7238927" y="923924"/>
                  </a:lnTo>
                  <a:lnTo>
                    <a:pt x="7234236" y="923924"/>
                  </a:lnTo>
                  <a:lnTo>
                    <a:pt x="71437" y="923924"/>
                  </a:lnTo>
                  <a:lnTo>
                    <a:pt x="44098" y="918485"/>
                  </a:lnTo>
                  <a:lnTo>
                    <a:pt x="39764" y="916689"/>
                  </a:lnTo>
                  <a:lnTo>
                    <a:pt x="35647" y="914489"/>
                  </a:lnTo>
                  <a:lnTo>
                    <a:pt x="31748" y="911883"/>
                  </a:lnTo>
                  <a:lnTo>
                    <a:pt x="27848" y="909278"/>
                  </a:lnTo>
                  <a:lnTo>
                    <a:pt x="12038" y="892174"/>
                  </a:lnTo>
                  <a:lnTo>
                    <a:pt x="9433" y="888274"/>
                  </a:lnTo>
                  <a:lnTo>
                    <a:pt x="0" y="857177"/>
                  </a:lnTo>
                  <a:lnTo>
                    <a:pt x="0" y="852487"/>
                  </a:lnTo>
                  <a:close/>
                </a:path>
              </a:pathLst>
            </a:custGeom>
            <a:ln w="9524">
              <a:solidFill>
                <a:srgbClr val="1D40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4331" y="7013810"/>
              <a:ext cx="232841" cy="27164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340279" y="6750591"/>
            <a:ext cx="6591934" cy="1208023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11150">
              <a:lnSpc>
                <a:spcPct val="100000"/>
              </a:lnSpc>
              <a:spcBef>
                <a:spcPts val="470"/>
              </a:spcBef>
            </a:pPr>
            <a:r>
              <a:rPr sz="1650" b="1" spc="-145" dirty="0">
                <a:solidFill>
                  <a:srgbClr val="6EE7B6"/>
                </a:solidFill>
                <a:latin typeface="Arial"/>
                <a:cs typeface="Arial"/>
              </a:rPr>
              <a:t>SOTA</a:t>
            </a:r>
            <a:r>
              <a:rPr sz="1650" b="1" spc="-80" dirty="0">
                <a:solidFill>
                  <a:srgbClr val="6EE7B6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6EE7B6"/>
                </a:solidFill>
                <a:latin typeface="Arial"/>
                <a:cs typeface="Arial"/>
              </a:rPr>
              <a:t>Performance</a:t>
            </a:r>
            <a:endParaRPr lang="en-US" sz="1650" b="1" spc="-10" dirty="0">
              <a:solidFill>
                <a:srgbClr val="6EE7B6"/>
              </a:solidFill>
              <a:latin typeface="Arial"/>
              <a:cs typeface="Arial"/>
            </a:endParaRPr>
          </a:p>
          <a:p>
            <a:pPr marL="38100">
              <a:lnSpc>
                <a:spcPts val="1689"/>
              </a:lnSpc>
              <a:spcBef>
                <a:spcPts val="345"/>
              </a:spcBef>
            </a:pPr>
            <a:r>
              <a:rPr lang="en-US" sz="1300" dirty="0">
                <a:solidFill>
                  <a:schemeClr val="bg1">
                    <a:lumMod val="8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This BLEU score is clearly superior to ground-up work for future research (28.2), beating baselines like S2UT (24.8), Speech-to-Text-to-Speech (25.6), and CTC-based S2UT systems (25.1), making these models more accessible and practical for real-world applications.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199" y="2571749"/>
            <a:ext cx="57149" cy="571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73248" y="3600449"/>
            <a:ext cx="57149" cy="57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9" y="7143749"/>
            <a:ext cx="57149" cy="57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72499" y="4686299"/>
            <a:ext cx="1142999" cy="380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11664" y="3137024"/>
            <a:ext cx="4674235" cy="1217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800" spc="-250" dirty="0">
                <a:solidFill>
                  <a:srgbClr val="3394E6"/>
                </a:solidFill>
              </a:rPr>
              <a:t>Thank</a:t>
            </a:r>
            <a:r>
              <a:rPr sz="7800" spc="-585" dirty="0">
                <a:solidFill>
                  <a:srgbClr val="3394E6"/>
                </a:solidFill>
              </a:rPr>
              <a:t> </a:t>
            </a:r>
            <a:r>
              <a:rPr sz="7800" spc="-1090" dirty="0">
                <a:solidFill>
                  <a:srgbClr val="3394E6"/>
                </a:solidFill>
              </a:rPr>
              <a:t>Y</a:t>
            </a:r>
            <a:r>
              <a:rPr sz="7800" spc="-315" dirty="0">
                <a:solidFill>
                  <a:srgbClr val="3394E6"/>
                </a:solidFill>
              </a:rPr>
              <a:t>o</a:t>
            </a:r>
            <a:r>
              <a:rPr sz="7800" spc="-229" dirty="0">
                <a:solidFill>
                  <a:srgbClr val="3394E6"/>
                </a:solidFill>
              </a:rPr>
              <a:t>u</a:t>
            </a:r>
            <a:endParaRPr sz="7800" dirty="0"/>
          </a:p>
        </p:txBody>
      </p:sp>
      <p:sp>
        <p:nvSpPr>
          <p:cNvPr id="7" name="object 7"/>
          <p:cNvSpPr txBox="1"/>
          <p:nvPr/>
        </p:nvSpPr>
        <p:spPr>
          <a:xfrm>
            <a:off x="7948711" y="4979980"/>
            <a:ext cx="2390775" cy="629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20" dirty="0">
                <a:solidFill>
                  <a:srgbClr val="BEDAFE"/>
                </a:solidFill>
                <a:latin typeface="Microsoft Sans Serif"/>
                <a:cs typeface="Microsoft Sans Serif"/>
              </a:rPr>
              <a:t>Questions</a:t>
            </a:r>
            <a:r>
              <a:rPr sz="3950" spc="-120" dirty="0">
                <a:solidFill>
                  <a:srgbClr val="BEDAFE"/>
                </a:solidFill>
                <a:latin typeface="SimSun"/>
                <a:cs typeface="SimSun"/>
              </a:rPr>
              <a:t>?</a:t>
            </a:r>
            <a:endParaRPr sz="395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15428" y="7200898"/>
            <a:ext cx="5057140" cy="254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35" dirty="0">
                <a:solidFill>
                  <a:srgbClr val="9CA2AF"/>
                </a:solidFill>
                <a:latin typeface="Microsoft Sans Serif"/>
                <a:cs typeface="Microsoft Sans Serif"/>
              </a:rPr>
              <a:t>Exploring</a:t>
            </a:r>
            <a:r>
              <a:rPr sz="1500" spc="-1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9CA2AF"/>
                </a:solidFill>
                <a:latin typeface="Microsoft Sans Serif"/>
                <a:cs typeface="Microsoft Sans Serif"/>
              </a:rPr>
              <a:t>Textless</a:t>
            </a:r>
            <a:r>
              <a:rPr sz="15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9CA2AF"/>
                </a:solidFill>
                <a:latin typeface="Microsoft Sans Serif"/>
                <a:cs typeface="Microsoft Sans Serif"/>
              </a:rPr>
              <a:t>Speech</a:t>
            </a:r>
            <a:r>
              <a:rPr sz="1450" spc="-25" dirty="0">
                <a:solidFill>
                  <a:srgbClr val="9CA2AF"/>
                </a:solidFill>
                <a:latin typeface="Gill Sans MT"/>
                <a:cs typeface="Gill Sans MT"/>
              </a:rPr>
              <a:t>-</a:t>
            </a:r>
            <a:r>
              <a:rPr sz="1500" dirty="0">
                <a:solidFill>
                  <a:srgbClr val="9CA2AF"/>
                </a:solidFill>
                <a:latin typeface="Microsoft Sans Serif"/>
                <a:cs typeface="Microsoft Sans Serif"/>
              </a:rPr>
              <a:t>to</a:t>
            </a:r>
            <a:r>
              <a:rPr sz="1450" dirty="0">
                <a:solidFill>
                  <a:srgbClr val="9CA2AF"/>
                </a:solidFill>
                <a:latin typeface="Gill Sans MT"/>
                <a:cs typeface="Gill Sans MT"/>
              </a:rPr>
              <a:t>-</a:t>
            </a:r>
            <a:r>
              <a:rPr sz="1500" spc="-40" dirty="0">
                <a:solidFill>
                  <a:srgbClr val="9CA2AF"/>
                </a:solidFill>
                <a:latin typeface="Microsoft Sans Serif"/>
                <a:cs typeface="Microsoft Sans Serif"/>
              </a:rPr>
              <a:t>Speech</a:t>
            </a:r>
            <a:r>
              <a:rPr sz="15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9CA2AF"/>
                </a:solidFill>
                <a:latin typeface="Microsoft Sans Serif"/>
                <a:cs typeface="Microsoft Sans Serif"/>
              </a:rPr>
              <a:t>Translation</a:t>
            </a:r>
            <a:r>
              <a:rPr sz="15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450" spc="70" dirty="0">
                <a:solidFill>
                  <a:srgbClr val="9CA2AF"/>
                </a:solidFill>
                <a:latin typeface="Gill Sans MT"/>
                <a:cs typeface="Gill Sans MT"/>
              </a:rPr>
              <a:t>|</a:t>
            </a:r>
            <a:r>
              <a:rPr sz="1450" spc="-20" dirty="0">
                <a:solidFill>
                  <a:srgbClr val="9CA2AF"/>
                </a:solidFill>
                <a:latin typeface="Gill Sans MT"/>
                <a:cs typeface="Gill Sans MT"/>
              </a:rPr>
              <a:t> </a:t>
            </a:r>
            <a:r>
              <a:rPr sz="1500" spc="-20" dirty="0">
                <a:solidFill>
                  <a:srgbClr val="9CA2AF"/>
                </a:solidFill>
                <a:latin typeface="Microsoft Sans Serif"/>
                <a:cs typeface="Microsoft Sans Serif"/>
              </a:rPr>
              <a:t>June</a:t>
            </a:r>
            <a:r>
              <a:rPr sz="15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450" spc="75" dirty="0">
                <a:solidFill>
                  <a:srgbClr val="9CA2AF"/>
                </a:solidFill>
                <a:latin typeface="Gill Sans MT"/>
                <a:cs typeface="Gill Sans MT"/>
              </a:rPr>
              <a:t>2025</a:t>
            </a:r>
            <a:endParaRPr sz="145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1485899"/>
            <a:ext cx="761999" cy="3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90" dirty="0"/>
              <a:t>Introduction</a:t>
            </a:r>
            <a:r>
              <a:rPr spc="-240" dirty="0"/>
              <a:t> </a:t>
            </a:r>
            <a:r>
              <a:rPr sz="3950" spc="-300" dirty="0">
                <a:latin typeface="Century Gothic"/>
                <a:cs typeface="Century Gothic"/>
              </a:rPr>
              <a:t>&amp;</a:t>
            </a:r>
            <a:r>
              <a:rPr sz="3950" spc="-215" dirty="0">
                <a:latin typeface="Century Gothic"/>
                <a:cs typeface="Century Gothic"/>
              </a:rPr>
              <a:t> </a:t>
            </a:r>
            <a:r>
              <a:rPr spc="-130" dirty="0"/>
              <a:t>Motivation</a:t>
            </a:r>
            <a:endParaRPr sz="395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9" y="2019299"/>
            <a:ext cx="114299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9" y="2819399"/>
            <a:ext cx="114299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9" y="3619499"/>
            <a:ext cx="114299" cy="1142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617855">
              <a:lnSpc>
                <a:spcPts val="2250"/>
              </a:lnSpc>
              <a:spcBef>
                <a:spcPts val="305"/>
              </a:spcBef>
            </a:pPr>
            <a:r>
              <a:rPr spc="-45" dirty="0"/>
              <a:t>Traditional</a:t>
            </a:r>
            <a:r>
              <a:rPr spc="-80" dirty="0"/>
              <a:t> </a:t>
            </a:r>
            <a:r>
              <a:rPr spc="-30" dirty="0"/>
              <a:t>speech</a:t>
            </a:r>
            <a:r>
              <a:rPr spc="-75" dirty="0"/>
              <a:t> </a:t>
            </a:r>
            <a:r>
              <a:rPr spc="-35" dirty="0"/>
              <a:t>translation</a:t>
            </a:r>
            <a:r>
              <a:rPr spc="-75" dirty="0"/>
              <a:t> </a:t>
            </a:r>
            <a:r>
              <a:rPr spc="-25" dirty="0"/>
              <a:t>routes</a:t>
            </a:r>
            <a:r>
              <a:rPr spc="-75" dirty="0"/>
              <a:t> </a:t>
            </a:r>
            <a:r>
              <a:rPr spc="-40" dirty="0"/>
              <a:t>audio</a:t>
            </a:r>
            <a:r>
              <a:rPr spc="-75" dirty="0"/>
              <a:t> </a:t>
            </a:r>
            <a:r>
              <a:rPr spc="-20" dirty="0"/>
              <a:t>through</a:t>
            </a:r>
            <a:r>
              <a:rPr spc="-75" dirty="0"/>
              <a:t> </a:t>
            </a:r>
            <a:r>
              <a:rPr dirty="0"/>
              <a:t>text</a:t>
            </a:r>
            <a:r>
              <a:rPr sz="1950" dirty="0"/>
              <a:t>,</a:t>
            </a:r>
            <a:r>
              <a:rPr sz="1950" spc="-65" dirty="0"/>
              <a:t> </a:t>
            </a:r>
            <a:r>
              <a:rPr spc="-10" dirty="0"/>
              <a:t>losing </a:t>
            </a:r>
            <a:r>
              <a:rPr spc="-30" dirty="0"/>
              <a:t>emotion</a:t>
            </a:r>
            <a:r>
              <a:rPr spc="-85" dirty="0"/>
              <a:t> </a:t>
            </a:r>
            <a:r>
              <a:rPr spc="-40" dirty="0"/>
              <a:t>and</a:t>
            </a:r>
            <a:r>
              <a:rPr spc="-80" dirty="0"/>
              <a:t> </a:t>
            </a:r>
            <a:r>
              <a:rPr spc="-20" dirty="0"/>
              <a:t>introducing</a:t>
            </a:r>
            <a:r>
              <a:rPr spc="-85" dirty="0"/>
              <a:t> </a:t>
            </a:r>
            <a:r>
              <a:rPr spc="-35" dirty="0"/>
              <a:t>delays</a:t>
            </a:r>
            <a:r>
              <a:rPr spc="-80" dirty="0"/>
              <a:t> </a:t>
            </a:r>
            <a:r>
              <a:rPr spc="-40" dirty="0"/>
              <a:t>and</a:t>
            </a:r>
            <a:r>
              <a:rPr spc="-80" dirty="0"/>
              <a:t> </a:t>
            </a:r>
            <a:r>
              <a:rPr spc="-10" dirty="0"/>
              <a:t>errors</a:t>
            </a:r>
            <a:r>
              <a:rPr sz="1950" spc="-10" dirty="0"/>
              <a:t>.</a:t>
            </a:r>
            <a:endParaRPr sz="1950"/>
          </a:p>
          <a:p>
            <a:pPr marL="12700" marR="165100">
              <a:lnSpc>
                <a:spcPts val="2250"/>
              </a:lnSpc>
              <a:spcBef>
                <a:spcPts val="1800"/>
              </a:spcBef>
            </a:pPr>
            <a:r>
              <a:rPr spc="-100" dirty="0"/>
              <a:t>Can</a:t>
            </a:r>
            <a:r>
              <a:rPr spc="-35" dirty="0"/>
              <a:t> </a:t>
            </a:r>
            <a:r>
              <a:rPr dirty="0"/>
              <a:t>we</a:t>
            </a:r>
            <a:r>
              <a:rPr spc="-80" dirty="0"/>
              <a:t> </a:t>
            </a:r>
            <a:r>
              <a:rPr spc="-40" dirty="0"/>
              <a:t>realize</a:t>
            </a:r>
            <a:r>
              <a:rPr spc="-55" dirty="0"/>
              <a:t> </a:t>
            </a:r>
            <a:r>
              <a:rPr dirty="0"/>
              <a:t>direct</a:t>
            </a:r>
            <a:r>
              <a:rPr sz="1950" dirty="0"/>
              <a:t>,</a:t>
            </a:r>
            <a:r>
              <a:rPr sz="1950" spc="-45" dirty="0"/>
              <a:t> </a:t>
            </a:r>
            <a:r>
              <a:rPr spc="-25" dirty="0"/>
              <a:t>textless</a:t>
            </a:r>
            <a:r>
              <a:rPr spc="-55" dirty="0"/>
              <a:t> </a:t>
            </a:r>
            <a:r>
              <a:rPr spc="-10" dirty="0"/>
              <a:t>speech</a:t>
            </a:r>
            <a:r>
              <a:rPr sz="1950" spc="-10" dirty="0"/>
              <a:t>-</a:t>
            </a:r>
            <a:r>
              <a:rPr dirty="0"/>
              <a:t>to</a:t>
            </a:r>
            <a:r>
              <a:rPr sz="1950" dirty="0"/>
              <a:t>-</a:t>
            </a:r>
            <a:r>
              <a:rPr spc="-30" dirty="0"/>
              <a:t>speech</a:t>
            </a:r>
            <a:r>
              <a:rPr spc="-55" dirty="0"/>
              <a:t> </a:t>
            </a:r>
            <a:r>
              <a:rPr sz="1950" spc="-65" dirty="0"/>
              <a:t>(</a:t>
            </a:r>
            <a:r>
              <a:rPr spc="-65" dirty="0"/>
              <a:t>S</a:t>
            </a:r>
            <a:r>
              <a:rPr sz="1950" spc="-65" dirty="0"/>
              <a:t>2</a:t>
            </a:r>
            <a:r>
              <a:rPr spc="-65" dirty="0"/>
              <a:t>S</a:t>
            </a:r>
            <a:r>
              <a:rPr sz="1950" spc="-65" dirty="0"/>
              <a:t>)</a:t>
            </a:r>
            <a:r>
              <a:rPr sz="1950" spc="-45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10" dirty="0"/>
              <a:t>better </a:t>
            </a:r>
            <a:r>
              <a:rPr dirty="0"/>
              <a:t>fidelity</a:t>
            </a:r>
            <a:r>
              <a:rPr spc="-40" dirty="0"/>
              <a:t> and </a:t>
            </a:r>
            <a:r>
              <a:rPr spc="-10" dirty="0"/>
              <a:t>speed</a:t>
            </a:r>
            <a:r>
              <a:rPr sz="1950" spc="-10" dirty="0"/>
              <a:t>?</a:t>
            </a:r>
            <a:endParaRPr sz="1950"/>
          </a:p>
          <a:p>
            <a:pPr marL="12700" marR="5080">
              <a:lnSpc>
                <a:spcPts val="2250"/>
              </a:lnSpc>
              <a:spcBef>
                <a:spcPts val="1800"/>
              </a:spcBef>
            </a:pPr>
            <a:r>
              <a:rPr spc="-30" dirty="0"/>
              <a:t>This</a:t>
            </a:r>
            <a:r>
              <a:rPr spc="-65" dirty="0"/>
              <a:t> </a:t>
            </a:r>
            <a:r>
              <a:rPr spc="-10" dirty="0"/>
              <a:t>project</a:t>
            </a:r>
            <a:r>
              <a:rPr spc="-45" dirty="0"/>
              <a:t> </a:t>
            </a:r>
            <a:r>
              <a:rPr spc="-35" dirty="0"/>
              <a:t>explores</a:t>
            </a:r>
            <a:r>
              <a:rPr spc="-45" dirty="0"/>
              <a:t> </a:t>
            </a:r>
            <a:r>
              <a:rPr spc="-120" dirty="0"/>
              <a:t>a</a:t>
            </a:r>
            <a:r>
              <a:rPr spc="-25" dirty="0"/>
              <a:t> </a:t>
            </a:r>
            <a:r>
              <a:rPr dirty="0"/>
              <a:t>direct</a:t>
            </a:r>
            <a:r>
              <a:rPr sz="1950" dirty="0"/>
              <a:t>,</a:t>
            </a:r>
            <a:r>
              <a:rPr sz="1950" spc="-35" dirty="0"/>
              <a:t> </a:t>
            </a:r>
            <a:r>
              <a:rPr dirty="0"/>
              <a:t>end</a:t>
            </a:r>
            <a:r>
              <a:rPr sz="1950" dirty="0"/>
              <a:t>-</a:t>
            </a:r>
            <a:r>
              <a:rPr dirty="0"/>
              <a:t>to</a:t>
            </a:r>
            <a:r>
              <a:rPr sz="1950" dirty="0"/>
              <a:t>-</a:t>
            </a:r>
            <a:r>
              <a:rPr spc="-20" dirty="0"/>
              <a:t>end</a:t>
            </a:r>
            <a:r>
              <a:rPr spc="-40" dirty="0"/>
              <a:t> </a:t>
            </a:r>
            <a:r>
              <a:rPr spc="-30" dirty="0"/>
              <a:t>pipeline</a:t>
            </a:r>
            <a:r>
              <a:rPr spc="-4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spc="-95" dirty="0"/>
              <a:t>S</a:t>
            </a:r>
            <a:r>
              <a:rPr sz="1950" spc="-95" dirty="0"/>
              <a:t>2</a:t>
            </a:r>
            <a:r>
              <a:rPr spc="-95" dirty="0"/>
              <a:t>S</a:t>
            </a:r>
            <a:r>
              <a:rPr sz="1950" spc="-95" dirty="0"/>
              <a:t>,</a:t>
            </a:r>
            <a:r>
              <a:rPr sz="1950" spc="-35" dirty="0"/>
              <a:t> </a:t>
            </a:r>
            <a:r>
              <a:rPr spc="-10" dirty="0"/>
              <a:t>breaking </a:t>
            </a:r>
            <a:r>
              <a:rPr spc="-20" dirty="0"/>
              <a:t>new</a:t>
            </a:r>
            <a:r>
              <a:rPr spc="-80" dirty="0"/>
              <a:t> </a:t>
            </a:r>
            <a:r>
              <a:rPr spc="-20" dirty="0"/>
              <a:t>ground</a:t>
            </a:r>
            <a:r>
              <a:rPr spc="-75" dirty="0"/>
              <a:t> </a:t>
            </a:r>
            <a:r>
              <a:rPr dirty="0"/>
              <a:t>in</a:t>
            </a:r>
            <a:r>
              <a:rPr spc="-80" dirty="0"/>
              <a:t> </a:t>
            </a:r>
            <a:r>
              <a:rPr spc="-45" dirty="0"/>
              <a:t>monolingual</a:t>
            </a:r>
            <a:r>
              <a:rPr spc="-75" dirty="0"/>
              <a:t> </a:t>
            </a:r>
            <a:r>
              <a:rPr spc="-30" dirty="0"/>
              <a:t>speech</a:t>
            </a:r>
            <a:r>
              <a:rPr spc="-80" dirty="0"/>
              <a:t> </a:t>
            </a:r>
            <a:r>
              <a:rPr spc="-10" dirty="0"/>
              <a:t>correction</a:t>
            </a:r>
            <a:r>
              <a:rPr spc="-75" dirty="0"/>
              <a:t> </a:t>
            </a:r>
            <a:r>
              <a:rPr spc="-40" dirty="0"/>
              <a:t>and</a:t>
            </a:r>
            <a:r>
              <a:rPr spc="-75" dirty="0"/>
              <a:t> </a:t>
            </a:r>
            <a:r>
              <a:rPr dirty="0"/>
              <a:t>cross</a:t>
            </a:r>
            <a:r>
              <a:rPr sz="1950" dirty="0"/>
              <a:t>-</a:t>
            </a:r>
            <a:r>
              <a:rPr spc="-10" dirty="0"/>
              <a:t>lingual translation</a:t>
            </a:r>
            <a:r>
              <a:rPr sz="1950" spc="-10" dirty="0"/>
              <a:t>.</a:t>
            </a:r>
            <a:endParaRPr sz="1950"/>
          </a:p>
        </p:txBody>
      </p:sp>
      <p:grpSp>
        <p:nvGrpSpPr>
          <p:cNvPr id="8" name="object 8"/>
          <p:cNvGrpSpPr/>
          <p:nvPr/>
        </p:nvGrpSpPr>
        <p:grpSpPr>
          <a:xfrm>
            <a:off x="9448799" y="1885949"/>
            <a:ext cx="7924800" cy="6191250"/>
            <a:chOff x="9448799" y="1885949"/>
            <a:chExt cx="7924800" cy="6191250"/>
          </a:xfrm>
        </p:grpSpPr>
        <p:sp>
          <p:nvSpPr>
            <p:cNvPr id="9" name="object 9"/>
            <p:cNvSpPr/>
            <p:nvPr/>
          </p:nvSpPr>
          <p:spPr>
            <a:xfrm>
              <a:off x="9448799" y="1885949"/>
              <a:ext cx="7924800" cy="6191250"/>
            </a:xfrm>
            <a:custGeom>
              <a:avLst/>
              <a:gdLst/>
              <a:ahLst/>
              <a:cxnLst/>
              <a:rect l="l" t="t" r="r" b="b"/>
              <a:pathLst>
                <a:path w="7924800" h="6191250">
                  <a:moveTo>
                    <a:pt x="7810499" y="6191249"/>
                  </a:moveTo>
                  <a:lnTo>
                    <a:pt x="114299" y="6191249"/>
                  </a:lnTo>
                  <a:lnTo>
                    <a:pt x="103040" y="6190705"/>
                  </a:lnTo>
                  <a:lnTo>
                    <a:pt x="60363" y="6177736"/>
                  </a:lnTo>
                  <a:lnTo>
                    <a:pt x="25899" y="6149425"/>
                  </a:lnTo>
                  <a:lnTo>
                    <a:pt x="4893" y="6110078"/>
                  </a:lnTo>
                  <a:lnTo>
                    <a:pt x="0" y="607694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7810499" y="0"/>
                  </a:lnTo>
                  <a:lnTo>
                    <a:pt x="7854237" y="8700"/>
                  </a:lnTo>
                  <a:lnTo>
                    <a:pt x="7891320" y="33477"/>
                  </a:lnTo>
                  <a:lnTo>
                    <a:pt x="7916095" y="70559"/>
                  </a:lnTo>
                  <a:lnTo>
                    <a:pt x="7924799" y="114299"/>
                  </a:lnTo>
                  <a:lnTo>
                    <a:pt x="7924799" y="6076949"/>
                  </a:lnTo>
                  <a:lnTo>
                    <a:pt x="7916095" y="6120689"/>
                  </a:lnTo>
                  <a:lnTo>
                    <a:pt x="7891320" y="6157771"/>
                  </a:lnTo>
                  <a:lnTo>
                    <a:pt x="7854237" y="6182547"/>
                  </a:lnTo>
                  <a:lnTo>
                    <a:pt x="7810499" y="6191249"/>
                  </a:lnTo>
                  <a:close/>
                </a:path>
              </a:pathLst>
            </a:custGeom>
            <a:solidFill>
              <a:srgbClr val="FFFFFF">
                <a:alpha val="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48787" y="1885949"/>
              <a:ext cx="7924800" cy="6191250"/>
            </a:xfrm>
            <a:custGeom>
              <a:avLst/>
              <a:gdLst/>
              <a:ahLst/>
              <a:cxnLst/>
              <a:rect l="l" t="t" r="r" b="b"/>
              <a:pathLst>
                <a:path w="7924800" h="6191250">
                  <a:moveTo>
                    <a:pt x="19050" y="5987720"/>
                  </a:moveTo>
                  <a:lnTo>
                    <a:pt x="0" y="5987720"/>
                  </a:lnTo>
                  <a:lnTo>
                    <a:pt x="0" y="6044870"/>
                  </a:lnTo>
                  <a:lnTo>
                    <a:pt x="19050" y="6044870"/>
                  </a:lnTo>
                  <a:lnTo>
                    <a:pt x="19050" y="5987720"/>
                  </a:lnTo>
                  <a:close/>
                </a:path>
                <a:path w="7924800" h="6191250">
                  <a:moveTo>
                    <a:pt x="19050" y="5892597"/>
                  </a:moveTo>
                  <a:lnTo>
                    <a:pt x="0" y="5892597"/>
                  </a:lnTo>
                  <a:lnTo>
                    <a:pt x="0" y="5949747"/>
                  </a:lnTo>
                  <a:lnTo>
                    <a:pt x="19050" y="5949747"/>
                  </a:lnTo>
                  <a:lnTo>
                    <a:pt x="19050" y="5892597"/>
                  </a:lnTo>
                  <a:close/>
                </a:path>
                <a:path w="7924800" h="6191250">
                  <a:moveTo>
                    <a:pt x="19050" y="5797486"/>
                  </a:moveTo>
                  <a:lnTo>
                    <a:pt x="0" y="5797486"/>
                  </a:lnTo>
                  <a:lnTo>
                    <a:pt x="0" y="5854636"/>
                  </a:lnTo>
                  <a:lnTo>
                    <a:pt x="19050" y="5854636"/>
                  </a:lnTo>
                  <a:lnTo>
                    <a:pt x="19050" y="5797486"/>
                  </a:lnTo>
                  <a:close/>
                </a:path>
                <a:path w="7924800" h="6191250">
                  <a:moveTo>
                    <a:pt x="19050" y="5702363"/>
                  </a:moveTo>
                  <a:lnTo>
                    <a:pt x="0" y="5702363"/>
                  </a:lnTo>
                  <a:lnTo>
                    <a:pt x="0" y="5759513"/>
                  </a:lnTo>
                  <a:lnTo>
                    <a:pt x="19050" y="5759513"/>
                  </a:lnTo>
                  <a:lnTo>
                    <a:pt x="19050" y="5702363"/>
                  </a:lnTo>
                  <a:close/>
                </a:path>
                <a:path w="7924800" h="6191250">
                  <a:moveTo>
                    <a:pt x="19050" y="5607240"/>
                  </a:moveTo>
                  <a:lnTo>
                    <a:pt x="0" y="5607240"/>
                  </a:lnTo>
                  <a:lnTo>
                    <a:pt x="0" y="5664390"/>
                  </a:lnTo>
                  <a:lnTo>
                    <a:pt x="19050" y="5664390"/>
                  </a:lnTo>
                  <a:lnTo>
                    <a:pt x="19050" y="5607240"/>
                  </a:lnTo>
                  <a:close/>
                </a:path>
                <a:path w="7924800" h="6191250">
                  <a:moveTo>
                    <a:pt x="19050" y="5512117"/>
                  </a:moveTo>
                  <a:lnTo>
                    <a:pt x="0" y="5512117"/>
                  </a:lnTo>
                  <a:lnTo>
                    <a:pt x="0" y="5569267"/>
                  </a:lnTo>
                  <a:lnTo>
                    <a:pt x="19050" y="5569267"/>
                  </a:lnTo>
                  <a:lnTo>
                    <a:pt x="19050" y="5512117"/>
                  </a:lnTo>
                  <a:close/>
                </a:path>
                <a:path w="7924800" h="6191250">
                  <a:moveTo>
                    <a:pt x="19050" y="5416994"/>
                  </a:moveTo>
                  <a:lnTo>
                    <a:pt x="0" y="5416994"/>
                  </a:lnTo>
                  <a:lnTo>
                    <a:pt x="0" y="5474144"/>
                  </a:lnTo>
                  <a:lnTo>
                    <a:pt x="19050" y="5474144"/>
                  </a:lnTo>
                  <a:lnTo>
                    <a:pt x="19050" y="5416994"/>
                  </a:lnTo>
                  <a:close/>
                </a:path>
                <a:path w="7924800" h="6191250">
                  <a:moveTo>
                    <a:pt x="19050" y="5321884"/>
                  </a:moveTo>
                  <a:lnTo>
                    <a:pt x="0" y="5321884"/>
                  </a:lnTo>
                  <a:lnTo>
                    <a:pt x="0" y="5379034"/>
                  </a:lnTo>
                  <a:lnTo>
                    <a:pt x="19050" y="5379034"/>
                  </a:lnTo>
                  <a:lnTo>
                    <a:pt x="19050" y="5321884"/>
                  </a:lnTo>
                  <a:close/>
                </a:path>
                <a:path w="7924800" h="6191250">
                  <a:moveTo>
                    <a:pt x="19050" y="5226761"/>
                  </a:moveTo>
                  <a:lnTo>
                    <a:pt x="0" y="5226761"/>
                  </a:lnTo>
                  <a:lnTo>
                    <a:pt x="0" y="5283911"/>
                  </a:lnTo>
                  <a:lnTo>
                    <a:pt x="19050" y="5283911"/>
                  </a:lnTo>
                  <a:lnTo>
                    <a:pt x="19050" y="5226761"/>
                  </a:lnTo>
                  <a:close/>
                </a:path>
                <a:path w="7924800" h="6191250">
                  <a:moveTo>
                    <a:pt x="19050" y="5131638"/>
                  </a:moveTo>
                  <a:lnTo>
                    <a:pt x="0" y="5131638"/>
                  </a:lnTo>
                  <a:lnTo>
                    <a:pt x="0" y="5188788"/>
                  </a:lnTo>
                  <a:lnTo>
                    <a:pt x="19050" y="5188788"/>
                  </a:lnTo>
                  <a:lnTo>
                    <a:pt x="19050" y="5131638"/>
                  </a:lnTo>
                  <a:close/>
                </a:path>
                <a:path w="7924800" h="6191250">
                  <a:moveTo>
                    <a:pt x="19050" y="5036515"/>
                  </a:moveTo>
                  <a:lnTo>
                    <a:pt x="0" y="5036515"/>
                  </a:lnTo>
                  <a:lnTo>
                    <a:pt x="0" y="5093665"/>
                  </a:lnTo>
                  <a:lnTo>
                    <a:pt x="19050" y="5093665"/>
                  </a:lnTo>
                  <a:lnTo>
                    <a:pt x="19050" y="5036515"/>
                  </a:lnTo>
                  <a:close/>
                </a:path>
                <a:path w="7924800" h="6191250">
                  <a:moveTo>
                    <a:pt x="19050" y="4941392"/>
                  </a:moveTo>
                  <a:lnTo>
                    <a:pt x="0" y="4941392"/>
                  </a:lnTo>
                  <a:lnTo>
                    <a:pt x="0" y="4998542"/>
                  </a:lnTo>
                  <a:lnTo>
                    <a:pt x="19050" y="4998542"/>
                  </a:lnTo>
                  <a:lnTo>
                    <a:pt x="19050" y="4941392"/>
                  </a:lnTo>
                  <a:close/>
                </a:path>
                <a:path w="7924800" h="6191250">
                  <a:moveTo>
                    <a:pt x="19050" y="4846282"/>
                  </a:moveTo>
                  <a:lnTo>
                    <a:pt x="0" y="4846282"/>
                  </a:lnTo>
                  <a:lnTo>
                    <a:pt x="0" y="4903432"/>
                  </a:lnTo>
                  <a:lnTo>
                    <a:pt x="19050" y="4903432"/>
                  </a:lnTo>
                  <a:lnTo>
                    <a:pt x="19050" y="4846282"/>
                  </a:lnTo>
                  <a:close/>
                </a:path>
                <a:path w="7924800" h="6191250">
                  <a:moveTo>
                    <a:pt x="19050" y="4751159"/>
                  </a:moveTo>
                  <a:lnTo>
                    <a:pt x="0" y="4751159"/>
                  </a:lnTo>
                  <a:lnTo>
                    <a:pt x="0" y="4808309"/>
                  </a:lnTo>
                  <a:lnTo>
                    <a:pt x="19050" y="4808309"/>
                  </a:lnTo>
                  <a:lnTo>
                    <a:pt x="19050" y="4751159"/>
                  </a:lnTo>
                  <a:close/>
                </a:path>
                <a:path w="7924800" h="6191250">
                  <a:moveTo>
                    <a:pt x="19050" y="4656036"/>
                  </a:moveTo>
                  <a:lnTo>
                    <a:pt x="0" y="4656036"/>
                  </a:lnTo>
                  <a:lnTo>
                    <a:pt x="0" y="4713186"/>
                  </a:lnTo>
                  <a:lnTo>
                    <a:pt x="19050" y="4713186"/>
                  </a:lnTo>
                  <a:lnTo>
                    <a:pt x="19050" y="4656036"/>
                  </a:lnTo>
                  <a:close/>
                </a:path>
                <a:path w="7924800" h="6191250">
                  <a:moveTo>
                    <a:pt x="19050" y="4560913"/>
                  </a:moveTo>
                  <a:lnTo>
                    <a:pt x="0" y="4560913"/>
                  </a:lnTo>
                  <a:lnTo>
                    <a:pt x="0" y="4618063"/>
                  </a:lnTo>
                  <a:lnTo>
                    <a:pt x="19050" y="4618063"/>
                  </a:lnTo>
                  <a:lnTo>
                    <a:pt x="19050" y="4560913"/>
                  </a:lnTo>
                  <a:close/>
                </a:path>
                <a:path w="7924800" h="6191250">
                  <a:moveTo>
                    <a:pt x="19050" y="4465790"/>
                  </a:moveTo>
                  <a:lnTo>
                    <a:pt x="0" y="4465790"/>
                  </a:lnTo>
                  <a:lnTo>
                    <a:pt x="0" y="4522940"/>
                  </a:lnTo>
                  <a:lnTo>
                    <a:pt x="19050" y="4522940"/>
                  </a:lnTo>
                  <a:lnTo>
                    <a:pt x="19050" y="4465790"/>
                  </a:lnTo>
                  <a:close/>
                </a:path>
                <a:path w="7924800" h="6191250">
                  <a:moveTo>
                    <a:pt x="19050" y="4370679"/>
                  </a:moveTo>
                  <a:lnTo>
                    <a:pt x="0" y="4370679"/>
                  </a:lnTo>
                  <a:lnTo>
                    <a:pt x="0" y="4427829"/>
                  </a:lnTo>
                  <a:lnTo>
                    <a:pt x="19050" y="4427829"/>
                  </a:lnTo>
                  <a:lnTo>
                    <a:pt x="19050" y="4370679"/>
                  </a:lnTo>
                  <a:close/>
                </a:path>
                <a:path w="7924800" h="6191250">
                  <a:moveTo>
                    <a:pt x="19050" y="4275556"/>
                  </a:moveTo>
                  <a:lnTo>
                    <a:pt x="0" y="4275556"/>
                  </a:lnTo>
                  <a:lnTo>
                    <a:pt x="0" y="4332706"/>
                  </a:lnTo>
                  <a:lnTo>
                    <a:pt x="19050" y="4332706"/>
                  </a:lnTo>
                  <a:lnTo>
                    <a:pt x="19050" y="4275556"/>
                  </a:lnTo>
                  <a:close/>
                </a:path>
                <a:path w="7924800" h="6191250">
                  <a:moveTo>
                    <a:pt x="19050" y="4180433"/>
                  </a:moveTo>
                  <a:lnTo>
                    <a:pt x="0" y="4180433"/>
                  </a:lnTo>
                  <a:lnTo>
                    <a:pt x="0" y="4237583"/>
                  </a:lnTo>
                  <a:lnTo>
                    <a:pt x="19050" y="4237583"/>
                  </a:lnTo>
                  <a:lnTo>
                    <a:pt x="19050" y="4180433"/>
                  </a:lnTo>
                  <a:close/>
                </a:path>
                <a:path w="7924800" h="6191250">
                  <a:moveTo>
                    <a:pt x="19050" y="4085310"/>
                  </a:moveTo>
                  <a:lnTo>
                    <a:pt x="0" y="4085310"/>
                  </a:lnTo>
                  <a:lnTo>
                    <a:pt x="0" y="4142460"/>
                  </a:lnTo>
                  <a:lnTo>
                    <a:pt x="19050" y="4142460"/>
                  </a:lnTo>
                  <a:lnTo>
                    <a:pt x="19050" y="4085310"/>
                  </a:lnTo>
                  <a:close/>
                </a:path>
                <a:path w="7924800" h="6191250">
                  <a:moveTo>
                    <a:pt x="19050" y="3990200"/>
                  </a:moveTo>
                  <a:lnTo>
                    <a:pt x="0" y="3990200"/>
                  </a:lnTo>
                  <a:lnTo>
                    <a:pt x="0" y="4047350"/>
                  </a:lnTo>
                  <a:lnTo>
                    <a:pt x="19050" y="4047350"/>
                  </a:lnTo>
                  <a:lnTo>
                    <a:pt x="19050" y="3990200"/>
                  </a:lnTo>
                  <a:close/>
                </a:path>
                <a:path w="7924800" h="6191250">
                  <a:moveTo>
                    <a:pt x="19050" y="3895077"/>
                  </a:moveTo>
                  <a:lnTo>
                    <a:pt x="0" y="3895077"/>
                  </a:lnTo>
                  <a:lnTo>
                    <a:pt x="0" y="3952227"/>
                  </a:lnTo>
                  <a:lnTo>
                    <a:pt x="19050" y="3952227"/>
                  </a:lnTo>
                  <a:lnTo>
                    <a:pt x="19050" y="3895077"/>
                  </a:lnTo>
                  <a:close/>
                </a:path>
                <a:path w="7924800" h="6191250">
                  <a:moveTo>
                    <a:pt x="19050" y="3799954"/>
                  </a:moveTo>
                  <a:lnTo>
                    <a:pt x="0" y="3799954"/>
                  </a:lnTo>
                  <a:lnTo>
                    <a:pt x="0" y="3857104"/>
                  </a:lnTo>
                  <a:lnTo>
                    <a:pt x="19050" y="3857104"/>
                  </a:lnTo>
                  <a:lnTo>
                    <a:pt x="19050" y="3799954"/>
                  </a:lnTo>
                  <a:close/>
                </a:path>
                <a:path w="7924800" h="6191250">
                  <a:moveTo>
                    <a:pt x="19050" y="3704831"/>
                  </a:moveTo>
                  <a:lnTo>
                    <a:pt x="0" y="3704831"/>
                  </a:lnTo>
                  <a:lnTo>
                    <a:pt x="0" y="3761981"/>
                  </a:lnTo>
                  <a:lnTo>
                    <a:pt x="19050" y="3761981"/>
                  </a:lnTo>
                  <a:lnTo>
                    <a:pt x="19050" y="3704831"/>
                  </a:lnTo>
                  <a:close/>
                </a:path>
                <a:path w="7924800" h="6191250">
                  <a:moveTo>
                    <a:pt x="19050" y="3609708"/>
                  </a:moveTo>
                  <a:lnTo>
                    <a:pt x="0" y="3609708"/>
                  </a:lnTo>
                  <a:lnTo>
                    <a:pt x="0" y="3666858"/>
                  </a:lnTo>
                  <a:lnTo>
                    <a:pt x="19050" y="3666858"/>
                  </a:lnTo>
                  <a:lnTo>
                    <a:pt x="19050" y="3609708"/>
                  </a:lnTo>
                  <a:close/>
                </a:path>
                <a:path w="7924800" h="6191250">
                  <a:moveTo>
                    <a:pt x="19050" y="3514585"/>
                  </a:moveTo>
                  <a:lnTo>
                    <a:pt x="0" y="3514585"/>
                  </a:lnTo>
                  <a:lnTo>
                    <a:pt x="0" y="3571735"/>
                  </a:lnTo>
                  <a:lnTo>
                    <a:pt x="19050" y="3571735"/>
                  </a:lnTo>
                  <a:lnTo>
                    <a:pt x="19050" y="3514585"/>
                  </a:lnTo>
                  <a:close/>
                </a:path>
                <a:path w="7924800" h="6191250">
                  <a:moveTo>
                    <a:pt x="19050" y="3419475"/>
                  </a:moveTo>
                  <a:lnTo>
                    <a:pt x="0" y="3419475"/>
                  </a:lnTo>
                  <a:lnTo>
                    <a:pt x="0" y="3476625"/>
                  </a:lnTo>
                  <a:lnTo>
                    <a:pt x="19050" y="3476625"/>
                  </a:lnTo>
                  <a:lnTo>
                    <a:pt x="19050" y="3419475"/>
                  </a:lnTo>
                  <a:close/>
                </a:path>
                <a:path w="7924800" h="6191250">
                  <a:moveTo>
                    <a:pt x="19050" y="3324352"/>
                  </a:moveTo>
                  <a:lnTo>
                    <a:pt x="0" y="3324352"/>
                  </a:lnTo>
                  <a:lnTo>
                    <a:pt x="0" y="3381502"/>
                  </a:lnTo>
                  <a:lnTo>
                    <a:pt x="19050" y="3381502"/>
                  </a:lnTo>
                  <a:lnTo>
                    <a:pt x="19050" y="3324352"/>
                  </a:lnTo>
                  <a:close/>
                </a:path>
                <a:path w="7924800" h="6191250">
                  <a:moveTo>
                    <a:pt x="19050" y="3229229"/>
                  </a:moveTo>
                  <a:lnTo>
                    <a:pt x="0" y="3229229"/>
                  </a:lnTo>
                  <a:lnTo>
                    <a:pt x="0" y="3286379"/>
                  </a:lnTo>
                  <a:lnTo>
                    <a:pt x="19050" y="3286379"/>
                  </a:lnTo>
                  <a:lnTo>
                    <a:pt x="19050" y="3229229"/>
                  </a:lnTo>
                  <a:close/>
                </a:path>
                <a:path w="7924800" h="6191250">
                  <a:moveTo>
                    <a:pt x="19050" y="3134106"/>
                  </a:moveTo>
                  <a:lnTo>
                    <a:pt x="0" y="3134106"/>
                  </a:lnTo>
                  <a:lnTo>
                    <a:pt x="0" y="3191256"/>
                  </a:lnTo>
                  <a:lnTo>
                    <a:pt x="19050" y="3191256"/>
                  </a:lnTo>
                  <a:lnTo>
                    <a:pt x="19050" y="3134106"/>
                  </a:lnTo>
                  <a:close/>
                </a:path>
                <a:path w="7924800" h="6191250">
                  <a:moveTo>
                    <a:pt x="19050" y="3038995"/>
                  </a:moveTo>
                  <a:lnTo>
                    <a:pt x="0" y="3038995"/>
                  </a:lnTo>
                  <a:lnTo>
                    <a:pt x="0" y="3096145"/>
                  </a:lnTo>
                  <a:lnTo>
                    <a:pt x="19050" y="3096145"/>
                  </a:lnTo>
                  <a:lnTo>
                    <a:pt x="19050" y="3038995"/>
                  </a:lnTo>
                  <a:close/>
                </a:path>
                <a:path w="7924800" h="6191250">
                  <a:moveTo>
                    <a:pt x="19050" y="2943872"/>
                  </a:moveTo>
                  <a:lnTo>
                    <a:pt x="0" y="2943872"/>
                  </a:lnTo>
                  <a:lnTo>
                    <a:pt x="0" y="3001022"/>
                  </a:lnTo>
                  <a:lnTo>
                    <a:pt x="19050" y="3001022"/>
                  </a:lnTo>
                  <a:lnTo>
                    <a:pt x="19050" y="2943872"/>
                  </a:lnTo>
                  <a:close/>
                </a:path>
                <a:path w="7924800" h="6191250">
                  <a:moveTo>
                    <a:pt x="19050" y="2848749"/>
                  </a:moveTo>
                  <a:lnTo>
                    <a:pt x="0" y="2848749"/>
                  </a:lnTo>
                  <a:lnTo>
                    <a:pt x="0" y="2905899"/>
                  </a:lnTo>
                  <a:lnTo>
                    <a:pt x="19050" y="2905899"/>
                  </a:lnTo>
                  <a:lnTo>
                    <a:pt x="19050" y="2848749"/>
                  </a:lnTo>
                  <a:close/>
                </a:path>
                <a:path w="7924800" h="6191250">
                  <a:moveTo>
                    <a:pt x="19050" y="2753626"/>
                  </a:moveTo>
                  <a:lnTo>
                    <a:pt x="0" y="2753626"/>
                  </a:lnTo>
                  <a:lnTo>
                    <a:pt x="0" y="2810776"/>
                  </a:lnTo>
                  <a:lnTo>
                    <a:pt x="19050" y="2810776"/>
                  </a:lnTo>
                  <a:lnTo>
                    <a:pt x="19050" y="2753626"/>
                  </a:lnTo>
                  <a:close/>
                </a:path>
                <a:path w="7924800" h="6191250">
                  <a:moveTo>
                    <a:pt x="19050" y="2658503"/>
                  </a:moveTo>
                  <a:lnTo>
                    <a:pt x="0" y="2658503"/>
                  </a:lnTo>
                  <a:lnTo>
                    <a:pt x="0" y="2715653"/>
                  </a:lnTo>
                  <a:lnTo>
                    <a:pt x="19050" y="2715653"/>
                  </a:lnTo>
                  <a:lnTo>
                    <a:pt x="19050" y="2658503"/>
                  </a:lnTo>
                  <a:close/>
                </a:path>
                <a:path w="7924800" h="6191250">
                  <a:moveTo>
                    <a:pt x="19050" y="2563393"/>
                  </a:moveTo>
                  <a:lnTo>
                    <a:pt x="0" y="2563393"/>
                  </a:lnTo>
                  <a:lnTo>
                    <a:pt x="0" y="2620543"/>
                  </a:lnTo>
                  <a:lnTo>
                    <a:pt x="19050" y="2620543"/>
                  </a:lnTo>
                  <a:lnTo>
                    <a:pt x="19050" y="2563393"/>
                  </a:lnTo>
                  <a:close/>
                </a:path>
                <a:path w="7924800" h="6191250">
                  <a:moveTo>
                    <a:pt x="19050" y="2468270"/>
                  </a:moveTo>
                  <a:lnTo>
                    <a:pt x="0" y="2468270"/>
                  </a:lnTo>
                  <a:lnTo>
                    <a:pt x="0" y="2525420"/>
                  </a:lnTo>
                  <a:lnTo>
                    <a:pt x="19050" y="2525420"/>
                  </a:lnTo>
                  <a:lnTo>
                    <a:pt x="19050" y="2468270"/>
                  </a:lnTo>
                  <a:close/>
                </a:path>
                <a:path w="7924800" h="6191250">
                  <a:moveTo>
                    <a:pt x="19050" y="2373147"/>
                  </a:moveTo>
                  <a:lnTo>
                    <a:pt x="0" y="2373147"/>
                  </a:lnTo>
                  <a:lnTo>
                    <a:pt x="0" y="2430297"/>
                  </a:lnTo>
                  <a:lnTo>
                    <a:pt x="19050" y="2430297"/>
                  </a:lnTo>
                  <a:lnTo>
                    <a:pt x="19050" y="2373147"/>
                  </a:lnTo>
                  <a:close/>
                </a:path>
                <a:path w="7924800" h="6191250">
                  <a:moveTo>
                    <a:pt x="19050" y="2278024"/>
                  </a:moveTo>
                  <a:lnTo>
                    <a:pt x="0" y="2278024"/>
                  </a:lnTo>
                  <a:lnTo>
                    <a:pt x="0" y="2335174"/>
                  </a:lnTo>
                  <a:lnTo>
                    <a:pt x="19050" y="2335174"/>
                  </a:lnTo>
                  <a:lnTo>
                    <a:pt x="19050" y="2278024"/>
                  </a:lnTo>
                  <a:close/>
                </a:path>
                <a:path w="7924800" h="6191250">
                  <a:moveTo>
                    <a:pt x="19050" y="2182901"/>
                  </a:moveTo>
                  <a:lnTo>
                    <a:pt x="0" y="2182901"/>
                  </a:lnTo>
                  <a:lnTo>
                    <a:pt x="0" y="2240051"/>
                  </a:lnTo>
                  <a:lnTo>
                    <a:pt x="19050" y="2240051"/>
                  </a:lnTo>
                  <a:lnTo>
                    <a:pt x="19050" y="2182901"/>
                  </a:lnTo>
                  <a:close/>
                </a:path>
                <a:path w="7924800" h="6191250">
                  <a:moveTo>
                    <a:pt x="19050" y="2087791"/>
                  </a:moveTo>
                  <a:lnTo>
                    <a:pt x="0" y="2087791"/>
                  </a:lnTo>
                  <a:lnTo>
                    <a:pt x="0" y="2144941"/>
                  </a:lnTo>
                  <a:lnTo>
                    <a:pt x="19050" y="2144941"/>
                  </a:lnTo>
                  <a:lnTo>
                    <a:pt x="19050" y="2087791"/>
                  </a:lnTo>
                  <a:close/>
                </a:path>
                <a:path w="7924800" h="6191250">
                  <a:moveTo>
                    <a:pt x="19050" y="1992668"/>
                  </a:moveTo>
                  <a:lnTo>
                    <a:pt x="0" y="1992668"/>
                  </a:lnTo>
                  <a:lnTo>
                    <a:pt x="0" y="2049818"/>
                  </a:lnTo>
                  <a:lnTo>
                    <a:pt x="19050" y="2049818"/>
                  </a:lnTo>
                  <a:lnTo>
                    <a:pt x="19050" y="1992668"/>
                  </a:lnTo>
                  <a:close/>
                </a:path>
                <a:path w="7924800" h="6191250">
                  <a:moveTo>
                    <a:pt x="19050" y="1897545"/>
                  </a:moveTo>
                  <a:lnTo>
                    <a:pt x="0" y="1897545"/>
                  </a:lnTo>
                  <a:lnTo>
                    <a:pt x="0" y="1954695"/>
                  </a:lnTo>
                  <a:lnTo>
                    <a:pt x="19050" y="1954695"/>
                  </a:lnTo>
                  <a:lnTo>
                    <a:pt x="19050" y="1897545"/>
                  </a:lnTo>
                  <a:close/>
                </a:path>
                <a:path w="7924800" h="6191250">
                  <a:moveTo>
                    <a:pt x="19050" y="1802422"/>
                  </a:moveTo>
                  <a:lnTo>
                    <a:pt x="0" y="1802422"/>
                  </a:lnTo>
                  <a:lnTo>
                    <a:pt x="0" y="1859572"/>
                  </a:lnTo>
                  <a:lnTo>
                    <a:pt x="19050" y="1859572"/>
                  </a:lnTo>
                  <a:lnTo>
                    <a:pt x="19050" y="1802422"/>
                  </a:lnTo>
                  <a:close/>
                </a:path>
                <a:path w="7924800" h="6191250">
                  <a:moveTo>
                    <a:pt x="19050" y="1707299"/>
                  </a:moveTo>
                  <a:lnTo>
                    <a:pt x="0" y="1707299"/>
                  </a:lnTo>
                  <a:lnTo>
                    <a:pt x="0" y="1764449"/>
                  </a:lnTo>
                  <a:lnTo>
                    <a:pt x="19050" y="1764449"/>
                  </a:lnTo>
                  <a:lnTo>
                    <a:pt x="19050" y="1707299"/>
                  </a:lnTo>
                  <a:close/>
                </a:path>
                <a:path w="7924800" h="6191250">
                  <a:moveTo>
                    <a:pt x="19050" y="1612188"/>
                  </a:moveTo>
                  <a:lnTo>
                    <a:pt x="0" y="1612188"/>
                  </a:lnTo>
                  <a:lnTo>
                    <a:pt x="0" y="1669338"/>
                  </a:lnTo>
                  <a:lnTo>
                    <a:pt x="19050" y="1669338"/>
                  </a:lnTo>
                  <a:lnTo>
                    <a:pt x="19050" y="1612188"/>
                  </a:lnTo>
                  <a:close/>
                </a:path>
                <a:path w="7924800" h="6191250">
                  <a:moveTo>
                    <a:pt x="19050" y="1517065"/>
                  </a:moveTo>
                  <a:lnTo>
                    <a:pt x="0" y="1517065"/>
                  </a:lnTo>
                  <a:lnTo>
                    <a:pt x="0" y="1574215"/>
                  </a:lnTo>
                  <a:lnTo>
                    <a:pt x="19050" y="1574215"/>
                  </a:lnTo>
                  <a:lnTo>
                    <a:pt x="19050" y="1517065"/>
                  </a:lnTo>
                  <a:close/>
                </a:path>
                <a:path w="7924800" h="6191250">
                  <a:moveTo>
                    <a:pt x="19050" y="1421942"/>
                  </a:moveTo>
                  <a:lnTo>
                    <a:pt x="0" y="1421942"/>
                  </a:lnTo>
                  <a:lnTo>
                    <a:pt x="0" y="1479092"/>
                  </a:lnTo>
                  <a:lnTo>
                    <a:pt x="19050" y="1479092"/>
                  </a:lnTo>
                  <a:lnTo>
                    <a:pt x="19050" y="1421942"/>
                  </a:lnTo>
                  <a:close/>
                </a:path>
                <a:path w="7924800" h="6191250">
                  <a:moveTo>
                    <a:pt x="19050" y="1326819"/>
                  </a:moveTo>
                  <a:lnTo>
                    <a:pt x="0" y="1326819"/>
                  </a:lnTo>
                  <a:lnTo>
                    <a:pt x="0" y="1383969"/>
                  </a:lnTo>
                  <a:lnTo>
                    <a:pt x="19050" y="1383969"/>
                  </a:lnTo>
                  <a:lnTo>
                    <a:pt x="19050" y="1326819"/>
                  </a:lnTo>
                  <a:close/>
                </a:path>
                <a:path w="7924800" h="6191250">
                  <a:moveTo>
                    <a:pt x="19050" y="1231696"/>
                  </a:moveTo>
                  <a:lnTo>
                    <a:pt x="0" y="1231696"/>
                  </a:lnTo>
                  <a:lnTo>
                    <a:pt x="0" y="1288846"/>
                  </a:lnTo>
                  <a:lnTo>
                    <a:pt x="19050" y="1288846"/>
                  </a:lnTo>
                  <a:lnTo>
                    <a:pt x="19050" y="1231696"/>
                  </a:lnTo>
                  <a:close/>
                </a:path>
                <a:path w="7924800" h="6191250">
                  <a:moveTo>
                    <a:pt x="19050" y="1136586"/>
                  </a:moveTo>
                  <a:lnTo>
                    <a:pt x="0" y="1136586"/>
                  </a:lnTo>
                  <a:lnTo>
                    <a:pt x="0" y="1193736"/>
                  </a:lnTo>
                  <a:lnTo>
                    <a:pt x="19050" y="1193736"/>
                  </a:lnTo>
                  <a:lnTo>
                    <a:pt x="19050" y="1136586"/>
                  </a:lnTo>
                  <a:close/>
                </a:path>
                <a:path w="7924800" h="6191250">
                  <a:moveTo>
                    <a:pt x="19050" y="1041463"/>
                  </a:moveTo>
                  <a:lnTo>
                    <a:pt x="0" y="1041463"/>
                  </a:lnTo>
                  <a:lnTo>
                    <a:pt x="0" y="1098613"/>
                  </a:lnTo>
                  <a:lnTo>
                    <a:pt x="19050" y="1098613"/>
                  </a:lnTo>
                  <a:lnTo>
                    <a:pt x="19050" y="1041463"/>
                  </a:lnTo>
                  <a:close/>
                </a:path>
                <a:path w="7924800" h="6191250">
                  <a:moveTo>
                    <a:pt x="19050" y="946340"/>
                  </a:moveTo>
                  <a:lnTo>
                    <a:pt x="0" y="946340"/>
                  </a:lnTo>
                  <a:lnTo>
                    <a:pt x="0" y="1003490"/>
                  </a:lnTo>
                  <a:lnTo>
                    <a:pt x="19050" y="1003490"/>
                  </a:lnTo>
                  <a:lnTo>
                    <a:pt x="19050" y="946340"/>
                  </a:lnTo>
                  <a:close/>
                </a:path>
                <a:path w="7924800" h="6191250">
                  <a:moveTo>
                    <a:pt x="19050" y="851217"/>
                  </a:moveTo>
                  <a:lnTo>
                    <a:pt x="0" y="851217"/>
                  </a:lnTo>
                  <a:lnTo>
                    <a:pt x="0" y="908367"/>
                  </a:lnTo>
                  <a:lnTo>
                    <a:pt x="19050" y="908367"/>
                  </a:lnTo>
                  <a:lnTo>
                    <a:pt x="19050" y="851217"/>
                  </a:lnTo>
                  <a:close/>
                </a:path>
                <a:path w="7924800" h="6191250">
                  <a:moveTo>
                    <a:pt x="19050" y="756094"/>
                  </a:moveTo>
                  <a:lnTo>
                    <a:pt x="0" y="756094"/>
                  </a:lnTo>
                  <a:lnTo>
                    <a:pt x="0" y="813244"/>
                  </a:lnTo>
                  <a:lnTo>
                    <a:pt x="19050" y="813244"/>
                  </a:lnTo>
                  <a:lnTo>
                    <a:pt x="19050" y="756094"/>
                  </a:lnTo>
                  <a:close/>
                </a:path>
                <a:path w="7924800" h="6191250">
                  <a:moveTo>
                    <a:pt x="19050" y="660984"/>
                  </a:moveTo>
                  <a:lnTo>
                    <a:pt x="0" y="660984"/>
                  </a:lnTo>
                  <a:lnTo>
                    <a:pt x="0" y="718134"/>
                  </a:lnTo>
                  <a:lnTo>
                    <a:pt x="19050" y="718134"/>
                  </a:lnTo>
                  <a:lnTo>
                    <a:pt x="19050" y="660984"/>
                  </a:lnTo>
                  <a:close/>
                </a:path>
                <a:path w="7924800" h="6191250">
                  <a:moveTo>
                    <a:pt x="19050" y="565861"/>
                  </a:moveTo>
                  <a:lnTo>
                    <a:pt x="0" y="565861"/>
                  </a:lnTo>
                  <a:lnTo>
                    <a:pt x="0" y="623011"/>
                  </a:lnTo>
                  <a:lnTo>
                    <a:pt x="19050" y="623011"/>
                  </a:lnTo>
                  <a:lnTo>
                    <a:pt x="19050" y="565861"/>
                  </a:lnTo>
                  <a:close/>
                </a:path>
                <a:path w="7924800" h="6191250">
                  <a:moveTo>
                    <a:pt x="19050" y="470738"/>
                  </a:moveTo>
                  <a:lnTo>
                    <a:pt x="0" y="470738"/>
                  </a:lnTo>
                  <a:lnTo>
                    <a:pt x="0" y="527888"/>
                  </a:lnTo>
                  <a:lnTo>
                    <a:pt x="19050" y="527888"/>
                  </a:lnTo>
                  <a:lnTo>
                    <a:pt x="19050" y="470738"/>
                  </a:lnTo>
                  <a:close/>
                </a:path>
                <a:path w="7924800" h="6191250">
                  <a:moveTo>
                    <a:pt x="19050" y="375615"/>
                  </a:moveTo>
                  <a:lnTo>
                    <a:pt x="0" y="375615"/>
                  </a:lnTo>
                  <a:lnTo>
                    <a:pt x="0" y="432765"/>
                  </a:lnTo>
                  <a:lnTo>
                    <a:pt x="19050" y="432765"/>
                  </a:lnTo>
                  <a:lnTo>
                    <a:pt x="19050" y="375615"/>
                  </a:lnTo>
                  <a:close/>
                </a:path>
                <a:path w="7924800" h="6191250">
                  <a:moveTo>
                    <a:pt x="19050" y="280492"/>
                  </a:moveTo>
                  <a:lnTo>
                    <a:pt x="0" y="280492"/>
                  </a:lnTo>
                  <a:lnTo>
                    <a:pt x="0" y="337642"/>
                  </a:lnTo>
                  <a:lnTo>
                    <a:pt x="19050" y="337642"/>
                  </a:lnTo>
                  <a:lnTo>
                    <a:pt x="19050" y="280492"/>
                  </a:lnTo>
                  <a:close/>
                </a:path>
                <a:path w="7924800" h="6191250">
                  <a:moveTo>
                    <a:pt x="19050" y="185381"/>
                  </a:moveTo>
                  <a:lnTo>
                    <a:pt x="0" y="185381"/>
                  </a:lnTo>
                  <a:lnTo>
                    <a:pt x="0" y="242531"/>
                  </a:lnTo>
                  <a:lnTo>
                    <a:pt x="19050" y="242531"/>
                  </a:lnTo>
                  <a:lnTo>
                    <a:pt x="19050" y="185381"/>
                  </a:lnTo>
                  <a:close/>
                </a:path>
                <a:path w="7924800" h="6191250">
                  <a:moveTo>
                    <a:pt x="21551" y="93002"/>
                  </a:moveTo>
                  <a:lnTo>
                    <a:pt x="2997" y="88734"/>
                  </a:lnTo>
                  <a:lnTo>
                    <a:pt x="2184" y="91998"/>
                  </a:lnTo>
                  <a:lnTo>
                    <a:pt x="546" y="103047"/>
                  </a:lnTo>
                  <a:lnTo>
                    <a:pt x="457" y="104927"/>
                  </a:lnTo>
                  <a:lnTo>
                    <a:pt x="0" y="114300"/>
                  </a:lnTo>
                  <a:lnTo>
                    <a:pt x="0" y="147408"/>
                  </a:lnTo>
                  <a:lnTo>
                    <a:pt x="19050" y="147408"/>
                  </a:lnTo>
                  <a:lnTo>
                    <a:pt x="19050" y="114300"/>
                  </a:lnTo>
                  <a:lnTo>
                    <a:pt x="19507" y="104927"/>
                  </a:lnTo>
                  <a:lnTo>
                    <a:pt x="20866" y="95719"/>
                  </a:lnTo>
                  <a:lnTo>
                    <a:pt x="21551" y="93002"/>
                  </a:lnTo>
                  <a:close/>
                </a:path>
                <a:path w="7924800" h="6191250">
                  <a:moveTo>
                    <a:pt x="36042" y="6130887"/>
                  </a:moveTo>
                  <a:lnTo>
                    <a:pt x="35839" y="6130887"/>
                  </a:lnTo>
                  <a:lnTo>
                    <a:pt x="35090" y="6129883"/>
                  </a:lnTo>
                  <a:lnTo>
                    <a:pt x="19507" y="6086335"/>
                  </a:lnTo>
                  <a:lnTo>
                    <a:pt x="19304" y="6082055"/>
                  </a:lnTo>
                  <a:lnTo>
                    <a:pt x="304" y="6083071"/>
                  </a:lnTo>
                  <a:lnTo>
                    <a:pt x="8712" y="6120701"/>
                  </a:lnTo>
                  <a:lnTo>
                    <a:pt x="20231" y="6141783"/>
                  </a:lnTo>
                  <a:lnTo>
                    <a:pt x="36042" y="6130887"/>
                  </a:lnTo>
                  <a:close/>
                </a:path>
                <a:path w="7924800" h="6191250">
                  <a:moveTo>
                    <a:pt x="75095" y="27609"/>
                  </a:moveTo>
                  <a:lnTo>
                    <a:pt x="67259" y="10274"/>
                  </a:lnTo>
                  <a:lnTo>
                    <a:pt x="60375" y="13512"/>
                  </a:lnTo>
                  <a:lnTo>
                    <a:pt x="50787" y="19253"/>
                  </a:lnTo>
                  <a:lnTo>
                    <a:pt x="41833" y="25908"/>
                  </a:lnTo>
                  <a:lnTo>
                    <a:pt x="33477" y="33489"/>
                  </a:lnTo>
                  <a:lnTo>
                    <a:pt x="25908" y="41833"/>
                  </a:lnTo>
                  <a:lnTo>
                    <a:pt x="19558" y="50380"/>
                  </a:lnTo>
                  <a:lnTo>
                    <a:pt x="35356" y="61036"/>
                  </a:lnTo>
                  <a:lnTo>
                    <a:pt x="40640" y="53911"/>
                  </a:lnTo>
                  <a:lnTo>
                    <a:pt x="46951" y="46951"/>
                  </a:lnTo>
                  <a:lnTo>
                    <a:pt x="53911" y="40640"/>
                  </a:lnTo>
                  <a:lnTo>
                    <a:pt x="61379" y="35090"/>
                  </a:lnTo>
                  <a:lnTo>
                    <a:pt x="69354" y="30314"/>
                  </a:lnTo>
                  <a:lnTo>
                    <a:pt x="75095" y="27609"/>
                  </a:lnTo>
                  <a:close/>
                </a:path>
                <a:path w="7924800" h="6191250">
                  <a:moveTo>
                    <a:pt x="109664" y="6171984"/>
                  </a:moveTo>
                  <a:lnTo>
                    <a:pt x="69354" y="6160948"/>
                  </a:lnTo>
                  <a:lnTo>
                    <a:pt x="60667" y="6155639"/>
                  </a:lnTo>
                  <a:lnTo>
                    <a:pt x="49936" y="6171374"/>
                  </a:lnTo>
                  <a:lnTo>
                    <a:pt x="91998" y="6189078"/>
                  </a:lnTo>
                  <a:lnTo>
                    <a:pt x="108737" y="6190983"/>
                  </a:lnTo>
                  <a:lnTo>
                    <a:pt x="108839" y="6189078"/>
                  </a:lnTo>
                  <a:lnTo>
                    <a:pt x="109664" y="6171984"/>
                  </a:lnTo>
                  <a:close/>
                </a:path>
                <a:path w="7924800" h="6191250">
                  <a:moveTo>
                    <a:pt x="171450" y="0"/>
                  </a:moveTo>
                  <a:lnTo>
                    <a:pt x="114300" y="0"/>
                  </a:lnTo>
                  <a:lnTo>
                    <a:pt x="107670" y="330"/>
                  </a:lnTo>
                  <a:lnTo>
                    <a:pt x="108775" y="19316"/>
                  </a:lnTo>
                  <a:lnTo>
                    <a:pt x="114300" y="19050"/>
                  </a:lnTo>
                  <a:lnTo>
                    <a:pt x="171450" y="19050"/>
                  </a:lnTo>
                  <a:lnTo>
                    <a:pt x="171450" y="0"/>
                  </a:lnTo>
                  <a:close/>
                </a:path>
                <a:path w="7924800" h="6191250">
                  <a:moveTo>
                    <a:pt x="204063" y="6172200"/>
                  </a:moveTo>
                  <a:lnTo>
                    <a:pt x="146913" y="6172200"/>
                  </a:lnTo>
                  <a:lnTo>
                    <a:pt x="146913" y="6191250"/>
                  </a:lnTo>
                  <a:lnTo>
                    <a:pt x="204063" y="6191250"/>
                  </a:lnTo>
                  <a:lnTo>
                    <a:pt x="204063" y="6172200"/>
                  </a:lnTo>
                  <a:close/>
                </a:path>
                <a:path w="7924800" h="6191250">
                  <a:moveTo>
                    <a:pt x="266573" y="0"/>
                  </a:moveTo>
                  <a:lnTo>
                    <a:pt x="209423" y="0"/>
                  </a:lnTo>
                  <a:lnTo>
                    <a:pt x="209423" y="19050"/>
                  </a:lnTo>
                  <a:lnTo>
                    <a:pt x="266573" y="19050"/>
                  </a:lnTo>
                  <a:lnTo>
                    <a:pt x="266573" y="0"/>
                  </a:lnTo>
                  <a:close/>
                </a:path>
                <a:path w="7924800" h="6191250">
                  <a:moveTo>
                    <a:pt x="299186" y="6172200"/>
                  </a:moveTo>
                  <a:lnTo>
                    <a:pt x="242036" y="6172200"/>
                  </a:lnTo>
                  <a:lnTo>
                    <a:pt x="242036" y="6191250"/>
                  </a:lnTo>
                  <a:lnTo>
                    <a:pt x="299186" y="6191250"/>
                  </a:lnTo>
                  <a:lnTo>
                    <a:pt x="299186" y="6172200"/>
                  </a:lnTo>
                  <a:close/>
                </a:path>
                <a:path w="7924800" h="6191250">
                  <a:moveTo>
                    <a:pt x="361696" y="0"/>
                  </a:moveTo>
                  <a:lnTo>
                    <a:pt x="304546" y="0"/>
                  </a:lnTo>
                  <a:lnTo>
                    <a:pt x="304546" y="19050"/>
                  </a:lnTo>
                  <a:lnTo>
                    <a:pt x="361696" y="19050"/>
                  </a:lnTo>
                  <a:lnTo>
                    <a:pt x="361696" y="0"/>
                  </a:lnTo>
                  <a:close/>
                </a:path>
                <a:path w="7924800" h="6191250">
                  <a:moveTo>
                    <a:pt x="394309" y="6172200"/>
                  </a:moveTo>
                  <a:lnTo>
                    <a:pt x="337159" y="6172200"/>
                  </a:lnTo>
                  <a:lnTo>
                    <a:pt x="337159" y="6191250"/>
                  </a:lnTo>
                  <a:lnTo>
                    <a:pt x="394309" y="6191250"/>
                  </a:lnTo>
                  <a:lnTo>
                    <a:pt x="394309" y="6172200"/>
                  </a:lnTo>
                  <a:close/>
                </a:path>
                <a:path w="7924800" h="6191250">
                  <a:moveTo>
                    <a:pt x="456819" y="0"/>
                  </a:moveTo>
                  <a:lnTo>
                    <a:pt x="399669" y="0"/>
                  </a:lnTo>
                  <a:lnTo>
                    <a:pt x="399669" y="19050"/>
                  </a:lnTo>
                  <a:lnTo>
                    <a:pt x="456819" y="19050"/>
                  </a:lnTo>
                  <a:lnTo>
                    <a:pt x="456819" y="0"/>
                  </a:lnTo>
                  <a:close/>
                </a:path>
                <a:path w="7924800" h="6191250">
                  <a:moveTo>
                    <a:pt x="489419" y="6172200"/>
                  </a:moveTo>
                  <a:lnTo>
                    <a:pt x="432269" y="6172200"/>
                  </a:lnTo>
                  <a:lnTo>
                    <a:pt x="432269" y="6191250"/>
                  </a:lnTo>
                  <a:lnTo>
                    <a:pt x="489419" y="6191250"/>
                  </a:lnTo>
                  <a:lnTo>
                    <a:pt x="489419" y="6172200"/>
                  </a:lnTo>
                  <a:close/>
                </a:path>
                <a:path w="7924800" h="6191250">
                  <a:moveTo>
                    <a:pt x="551942" y="0"/>
                  </a:moveTo>
                  <a:lnTo>
                    <a:pt x="494792" y="0"/>
                  </a:lnTo>
                  <a:lnTo>
                    <a:pt x="494792" y="19050"/>
                  </a:lnTo>
                  <a:lnTo>
                    <a:pt x="551942" y="19050"/>
                  </a:lnTo>
                  <a:lnTo>
                    <a:pt x="551942" y="0"/>
                  </a:lnTo>
                  <a:close/>
                </a:path>
                <a:path w="7924800" h="6191250">
                  <a:moveTo>
                    <a:pt x="584542" y="6172200"/>
                  </a:moveTo>
                  <a:lnTo>
                    <a:pt x="527392" y="6172200"/>
                  </a:lnTo>
                  <a:lnTo>
                    <a:pt x="527392" y="6191250"/>
                  </a:lnTo>
                  <a:lnTo>
                    <a:pt x="584542" y="6191250"/>
                  </a:lnTo>
                  <a:lnTo>
                    <a:pt x="584542" y="6172200"/>
                  </a:lnTo>
                  <a:close/>
                </a:path>
                <a:path w="7924800" h="6191250">
                  <a:moveTo>
                    <a:pt x="647052" y="0"/>
                  </a:moveTo>
                  <a:lnTo>
                    <a:pt x="589902" y="0"/>
                  </a:lnTo>
                  <a:lnTo>
                    <a:pt x="589902" y="19050"/>
                  </a:lnTo>
                  <a:lnTo>
                    <a:pt x="647052" y="19050"/>
                  </a:lnTo>
                  <a:lnTo>
                    <a:pt x="647052" y="0"/>
                  </a:lnTo>
                  <a:close/>
                </a:path>
                <a:path w="7924800" h="6191250">
                  <a:moveTo>
                    <a:pt x="679665" y="6172200"/>
                  </a:moveTo>
                  <a:lnTo>
                    <a:pt x="622515" y="6172200"/>
                  </a:lnTo>
                  <a:lnTo>
                    <a:pt x="622515" y="6191250"/>
                  </a:lnTo>
                  <a:lnTo>
                    <a:pt x="679665" y="6191250"/>
                  </a:lnTo>
                  <a:lnTo>
                    <a:pt x="679665" y="6172200"/>
                  </a:lnTo>
                  <a:close/>
                </a:path>
                <a:path w="7924800" h="6191250">
                  <a:moveTo>
                    <a:pt x="742175" y="0"/>
                  </a:moveTo>
                  <a:lnTo>
                    <a:pt x="685025" y="0"/>
                  </a:lnTo>
                  <a:lnTo>
                    <a:pt x="685025" y="19050"/>
                  </a:lnTo>
                  <a:lnTo>
                    <a:pt x="742175" y="19050"/>
                  </a:lnTo>
                  <a:lnTo>
                    <a:pt x="742175" y="0"/>
                  </a:lnTo>
                  <a:close/>
                </a:path>
                <a:path w="7924800" h="6191250">
                  <a:moveTo>
                    <a:pt x="774788" y="6172200"/>
                  </a:moveTo>
                  <a:lnTo>
                    <a:pt x="717638" y="6172200"/>
                  </a:lnTo>
                  <a:lnTo>
                    <a:pt x="717638" y="6191250"/>
                  </a:lnTo>
                  <a:lnTo>
                    <a:pt x="774788" y="6191250"/>
                  </a:lnTo>
                  <a:lnTo>
                    <a:pt x="774788" y="6172200"/>
                  </a:lnTo>
                  <a:close/>
                </a:path>
                <a:path w="7924800" h="6191250">
                  <a:moveTo>
                    <a:pt x="837298" y="0"/>
                  </a:moveTo>
                  <a:lnTo>
                    <a:pt x="780148" y="0"/>
                  </a:lnTo>
                  <a:lnTo>
                    <a:pt x="780148" y="19050"/>
                  </a:lnTo>
                  <a:lnTo>
                    <a:pt x="837298" y="19050"/>
                  </a:lnTo>
                  <a:lnTo>
                    <a:pt x="837298" y="0"/>
                  </a:lnTo>
                  <a:close/>
                </a:path>
                <a:path w="7924800" h="6191250">
                  <a:moveTo>
                    <a:pt x="869911" y="6172200"/>
                  </a:moveTo>
                  <a:lnTo>
                    <a:pt x="812761" y="6172200"/>
                  </a:lnTo>
                  <a:lnTo>
                    <a:pt x="812761" y="6191250"/>
                  </a:lnTo>
                  <a:lnTo>
                    <a:pt x="869911" y="6191250"/>
                  </a:lnTo>
                  <a:lnTo>
                    <a:pt x="869911" y="6172200"/>
                  </a:lnTo>
                  <a:close/>
                </a:path>
                <a:path w="7924800" h="6191250">
                  <a:moveTo>
                    <a:pt x="932421" y="0"/>
                  </a:moveTo>
                  <a:lnTo>
                    <a:pt x="875271" y="0"/>
                  </a:lnTo>
                  <a:lnTo>
                    <a:pt x="875271" y="19050"/>
                  </a:lnTo>
                  <a:lnTo>
                    <a:pt x="932421" y="19050"/>
                  </a:lnTo>
                  <a:lnTo>
                    <a:pt x="932421" y="0"/>
                  </a:lnTo>
                  <a:close/>
                </a:path>
                <a:path w="7924800" h="6191250">
                  <a:moveTo>
                    <a:pt x="965022" y="6172200"/>
                  </a:moveTo>
                  <a:lnTo>
                    <a:pt x="907872" y="6172200"/>
                  </a:lnTo>
                  <a:lnTo>
                    <a:pt x="907872" y="6191250"/>
                  </a:lnTo>
                  <a:lnTo>
                    <a:pt x="965022" y="6191250"/>
                  </a:lnTo>
                  <a:lnTo>
                    <a:pt x="965022" y="6172200"/>
                  </a:lnTo>
                  <a:close/>
                </a:path>
                <a:path w="7924800" h="6191250">
                  <a:moveTo>
                    <a:pt x="1027544" y="0"/>
                  </a:moveTo>
                  <a:lnTo>
                    <a:pt x="970394" y="0"/>
                  </a:lnTo>
                  <a:lnTo>
                    <a:pt x="970394" y="19050"/>
                  </a:lnTo>
                  <a:lnTo>
                    <a:pt x="1027544" y="19050"/>
                  </a:lnTo>
                  <a:lnTo>
                    <a:pt x="1027544" y="0"/>
                  </a:lnTo>
                  <a:close/>
                </a:path>
                <a:path w="7924800" h="6191250">
                  <a:moveTo>
                    <a:pt x="1060145" y="6172200"/>
                  </a:moveTo>
                  <a:lnTo>
                    <a:pt x="1002995" y="6172200"/>
                  </a:lnTo>
                  <a:lnTo>
                    <a:pt x="1002995" y="6191250"/>
                  </a:lnTo>
                  <a:lnTo>
                    <a:pt x="1060145" y="6191250"/>
                  </a:lnTo>
                  <a:lnTo>
                    <a:pt x="1060145" y="6172200"/>
                  </a:lnTo>
                  <a:close/>
                </a:path>
                <a:path w="7924800" h="6191250">
                  <a:moveTo>
                    <a:pt x="1122654" y="0"/>
                  </a:moveTo>
                  <a:lnTo>
                    <a:pt x="1065504" y="0"/>
                  </a:lnTo>
                  <a:lnTo>
                    <a:pt x="1065504" y="19050"/>
                  </a:lnTo>
                  <a:lnTo>
                    <a:pt x="1122654" y="19050"/>
                  </a:lnTo>
                  <a:lnTo>
                    <a:pt x="1122654" y="0"/>
                  </a:lnTo>
                  <a:close/>
                </a:path>
                <a:path w="7924800" h="6191250">
                  <a:moveTo>
                    <a:pt x="1155268" y="6172200"/>
                  </a:moveTo>
                  <a:lnTo>
                    <a:pt x="1098118" y="6172200"/>
                  </a:lnTo>
                  <a:lnTo>
                    <a:pt x="1098118" y="6191250"/>
                  </a:lnTo>
                  <a:lnTo>
                    <a:pt x="1155268" y="6191250"/>
                  </a:lnTo>
                  <a:lnTo>
                    <a:pt x="1155268" y="6172200"/>
                  </a:lnTo>
                  <a:close/>
                </a:path>
                <a:path w="7924800" h="6191250">
                  <a:moveTo>
                    <a:pt x="1217777" y="0"/>
                  </a:moveTo>
                  <a:lnTo>
                    <a:pt x="1160627" y="0"/>
                  </a:lnTo>
                  <a:lnTo>
                    <a:pt x="1160627" y="19050"/>
                  </a:lnTo>
                  <a:lnTo>
                    <a:pt x="1217777" y="19050"/>
                  </a:lnTo>
                  <a:lnTo>
                    <a:pt x="1217777" y="0"/>
                  </a:lnTo>
                  <a:close/>
                </a:path>
                <a:path w="7924800" h="6191250">
                  <a:moveTo>
                    <a:pt x="1250391" y="6172200"/>
                  </a:moveTo>
                  <a:lnTo>
                    <a:pt x="1193241" y="6172200"/>
                  </a:lnTo>
                  <a:lnTo>
                    <a:pt x="1193241" y="6191250"/>
                  </a:lnTo>
                  <a:lnTo>
                    <a:pt x="1250391" y="6191250"/>
                  </a:lnTo>
                  <a:lnTo>
                    <a:pt x="1250391" y="6172200"/>
                  </a:lnTo>
                  <a:close/>
                </a:path>
                <a:path w="7924800" h="6191250">
                  <a:moveTo>
                    <a:pt x="1312900" y="0"/>
                  </a:moveTo>
                  <a:lnTo>
                    <a:pt x="1255750" y="0"/>
                  </a:lnTo>
                  <a:lnTo>
                    <a:pt x="1255750" y="19050"/>
                  </a:lnTo>
                  <a:lnTo>
                    <a:pt x="1312900" y="19050"/>
                  </a:lnTo>
                  <a:lnTo>
                    <a:pt x="1312900" y="0"/>
                  </a:lnTo>
                  <a:close/>
                </a:path>
                <a:path w="7924800" h="6191250">
                  <a:moveTo>
                    <a:pt x="1345501" y="6172200"/>
                  </a:moveTo>
                  <a:lnTo>
                    <a:pt x="1288351" y="6172200"/>
                  </a:lnTo>
                  <a:lnTo>
                    <a:pt x="1288351" y="6191250"/>
                  </a:lnTo>
                  <a:lnTo>
                    <a:pt x="1345501" y="6191250"/>
                  </a:lnTo>
                  <a:lnTo>
                    <a:pt x="1345501" y="6172200"/>
                  </a:lnTo>
                  <a:close/>
                </a:path>
                <a:path w="7924800" h="6191250">
                  <a:moveTo>
                    <a:pt x="1408023" y="0"/>
                  </a:moveTo>
                  <a:lnTo>
                    <a:pt x="1350873" y="0"/>
                  </a:lnTo>
                  <a:lnTo>
                    <a:pt x="1350873" y="19050"/>
                  </a:lnTo>
                  <a:lnTo>
                    <a:pt x="1408023" y="19050"/>
                  </a:lnTo>
                  <a:lnTo>
                    <a:pt x="1408023" y="0"/>
                  </a:lnTo>
                  <a:close/>
                </a:path>
                <a:path w="7924800" h="6191250">
                  <a:moveTo>
                    <a:pt x="1440624" y="6172200"/>
                  </a:moveTo>
                  <a:lnTo>
                    <a:pt x="1383474" y="6172200"/>
                  </a:lnTo>
                  <a:lnTo>
                    <a:pt x="1383474" y="6191250"/>
                  </a:lnTo>
                  <a:lnTo>
                    <a:pt x="1440624" y="6191250"/>
                  </a:lnTo>
                  <a:lnTo>
                    <a:pt x="1440624" y="6172200"/>
                  </a:lnTo>
                  <a:close/>
                </a:path>
                <a:path w="7924800" h="6191250">
                  <a:moveTo>
                    <a:pt x="1503146" y="0"/>
                  </a:moveTo>
                  <a:lnTo>
                    <a:pt x="1445996" y="0"/>
                  </a:lnTo>
                  <a:lnTo>
                    <a:pt x="1445996" y="19050"/>
                  </a:lnTo>
                  <a:lnTo>
                    <a:pt x="1503146" y="19050"/>
                  </a:lnTo>
                  <a:lnTo>
                    <a:pt x="1503146" y="0"/>
                  </a:lnTo>
                  <a:close/>
                </a:path>
                <a:path w="7924800" h="6191250">
                  <a:moveTo>
                    <a:pt x="1535747" y="6172200"/>
                  </a:moveTo>
                  <a:lnTo>
                    <a:pt x="1478597" y="6172200"/>
                  </a:lnTo>
                  <a:lnTo>
                    <a:pt x="1478597" y="6191250"/>
                  </a:lnTo>
                  <a:lnTo>
                    <a:pt x="1535747" y="6191250"/>
                  </a:lnTo>
                  <a:lnTo>
                    <a:pt x="1535747" y="6172200"/>
                  </a:lnTo>
                  <a:close/>
                </a:path>
                <a:path w="7924800" h="6191250">
                  <a:moveTo>
                    <a:pt x="1598256" y="0"/>
                  </a:moveTo>
                  <a:lnTo>
                    <a:pt x="1541106" y="0"/>
                  </a:lnTo>
                  <a:lnTo>
                    <a:pt x="1541106" y="19050"/>
                  </a:lnTo>
                  <a:lnTo>
                    <a:pt x="1598256" y="19050"/>
                  </a:lnTo>
                  <a:lnTo>
                    <a:pt x="1598256" y="0"/>
                  </a:lnTo>
                  <a:close/>
                </a:path>
                <a:path w="7924800" h="6191250">
                  <a:moveTo>
                    <a:pt x="1630870" y="6172200"/>
                  </a:moveTo>
                  <a:lnTo>
                    <a:pt x="1573720" y="6172200"/>
                  </a:lnTo>
                  <a:lnTo>
                    <a:pt x="1573720" y="6191250"/>
                  </a:lnTo>
                  <a:lnTo>
                    <a:pt x="1630870" y="6191250"/>
                  </a:lnTo>
                  <a:lnTo>
                    <a:pt x="1630870" y="6172200"/>
                  </a:lnTo>
                  <a:close/>
                </a:path>
                <a:path w="7924800" h="6191250">
                  <a:moveTo>
                    <a:pt x="1693379" y="0"/>
                  </a:moveTo>
                  <a:lnTo>
                    <a:pt x="1636229" y="0"/>
                  </a:lnTo>
                  <a:lnTo>
                    <a:pt x="1636229" y="19050"/>
                  </a:lnTo>
                  <a:lnTo>
                    <a:pt x="1693379" y="19050"/>
                  </a:lnTo>
                  <a:lnTo>
                    <a:pt x="1693379" y="0"/>
                  </a:lnTo>
                  <a:close/>
                </a:path>
                <a:path w="7924800" h="6191250">
                  <a:moveTo>
                    <a:pt x="1725993" y="6172200"/>
                  </a:moveTo>
                  <a:lnTo>
                    <a:pt x="1668843" y="6172200"/>
                  </a:lnTo>
                  <a:lnTo>
                    <a:pt x="1668843" y="6191250"/>
                  </a:lnTo>
                  <a:lnTo>
                    <a:pt x="1725993" y="6191250"/>
                  </a:lnTo>
                  <a:lnTo>
                    <a:pt x="1725993" y="6172200"/>
                  </a:lnTo>
                  <a:close/>
                </a:path>
                <a:path w="7924800" h="6191250">
                  <a:moveTo>
                    <a:pt x="1788502" y="0"/>
                  </a:moveTo>
                  <a:lnTo>
                    <a:pt x="1731352" y="0"/>
                  </a:lnTo>
                  <a:lnTo>
                    <a:pt x="1731352" y="19050"/>
                  </a:lnTo>
                  <a:lnTo>
                    <a:pt x="1788502" y="19050"/>
                  </a:lnTo>
                  <a:lnTo>
                    <a:pt x="1788502" y="0"/>
                  </a:lnTo>
                  <a:close/>
                </a:path>
                <a:path w="7924800" h="6191250">
                  <a:moveTo>
                    <a:pt x="1821116" y="6172200"/>
                  </a:moveTo>
                  <a:lnTo>
                    <a:pt x="1763966" y="6172200"/>
                  </a:lnTo>
                  <a:lnTo>
                    <a:pt x="1763966" y="6191250"/>
                  </a:lnTo>
                  <a:lnTo>
                    <a:pt x="1821116" y="6191250"/>
                  </a:lnTo>
                  <a:lnTo>
                    <a:pt x="1821116" y="6172200"/>
                  </a:lnTo>
                  <a:close/>
                </a:path>
                <a:path w="7924800" h="6191250">
                  <a:moveTo>
                    <a:pt x="1883625" y="0"/>
                  </a:moveTo>
                  <a:lnTo>
                    <a:pt x="1826475" y="0"/>
                  </a:lnTo>
                  <a:lnTo>
                    <a:pt x="1826475" y="19050"/>
                  </a:lnTo>
                  <a:lnTo>
                    <a:pt x="1883625" y="19050"/>
                  </a:lnTo>
                  <a:lnTo>
                    <a:pt x="1883625" y="0"/>
                  </a:lnTo>
                  <a:close/>
                </a:path>
                <a:path w="7924800" h="6191250">
                  <a:moveTo>
                    <a:pt x="1916226" y="6172200"/>
                  </a:moveTo>
                  <a:lnTo>
                    <a:pt x="1859076" y="6172200"/>
                  </a:lnTo>
                  <a:lnTo>
                    <a:pt x="1859076" y="6191250"/>
                  </a:lnTo>
                  <a:lnTo>
                    <a:pt x="1916226" y="6191250"/>
                  </a:lnTo>
                  <a:lnTo>
                    <a:pt x="1916226" y="6172200"/>
                  </a:lnTo>
                  <a:close/>
                </a:path>
                <a:path w="7924800" h="6191250">
                  <a:moveTo>
                    <a:pt x="1978748" y="0"/>
                  </a:moveTo>
                  <a:lnTo>
                    <a:pt x="1921598" y="0"/>
                  </a:lnTo>
                  <a:lnTo>
                    <a:pt x="1921598" y="19050"/>
                  </a:lnTo>
                  <a:lnTo>
                    <a:pt x="1978748" y="19050"/>
                  </a:lnTo>
                  <a:lnTo>
                    <a:pt x="1978748" y="0"/>
                  </a:lnTo>
                  <a:close/>
                </a:path>
                <a:path w="7924800" h="6191250">
                  <a:moveTo>
                    <a:pt x="2011349" y="6172200"/>
                  </a:moveTo>
                  <a:lnTo>
                    <a:pt x="1954199" y="6172200"/>
                  </a:lnTo>
                  <a:lnTo>
                    <a:pt x="1954199" y="6191250"/>
                  </a:lnTo>
                  <a:lnTo>
                    <a:pt x="2011349" y="6191250"/>
                  </a:lnTo>
                  <a:lnTo>
                    <a:pt x="2011349" y="6172200"/>
                  </a:lnTo>
                  <a:close/>
                </a:path>
                <a:path w="7924800" h="6191250">
                  <a:moveTo>
                    <a:pt x="2073859" y="0"/>
                  </a:moveTo>
                  <a:lnTo>
                    <a:pt x="2016709" y="0"/>
                  </a:lnTo>
                  <a:lnTo>
                    <a:pt x="2016709" y="19050"/>
                  </a:lnTo>
                  <a:lnTo>
                    <a:pt x="2073859" y="19050"/>
                  </a:lnTo>
                  <a:lnTo>
                    <a:pt x="2073859" y="0"/>
                  </a:lnTo>
                  <a:close/>
                </a:path>
                <a:path w="7924800" h="6191250">
                  <a:moveTo>
                    <a:pt x="2106472" y="6172200"/>
                  </a:moveTo>
                  <a:lnTo>
                    <a:pt x="2049322" y="6172200"/>
                  </a:lnTo>
                  <a:lnTo>
                    <a:pt x="2049322" y="6191250"/>
                  </a:lnTo>
                  <a:lnTo>
                    <a:pt x="2106472" y="6191250"/>
                  </a:lnTo>
                  <a:lnTo>
                    <a:pt x="2106472" y="6172200"/>
                  </a:lnTo>
                  <a:close/>
                </a:path>
                <a:path w="7924800" h="6191250">
                  <a:moveTo>
                    <a:pt x="2168982" y="0"/>
                  </a:moveTo>
                  <a:lnTo>
                    <a:pt x="2111832" y="0"/>
                  </a:lnTo>
                  <a:lnTo>
                    <a:pt x="2111832" y="19050"/>
                  </a:lnTo>
                  <a:lnTo>
                    <a:pt x="2168982" y="19050"/>
                  </a:lnTo>
                  <a:lnTo>
                    <a:pt x="2168982" y="0"/>
                  </a:lnTo>
                  <a:close/>
                </a:path>
                <a:path w="7924800" h="6191250">
                  <a:moveTo>
                    <a:pt x="2201595" y="6172200"/>
                  </a:moveTo>
                  <a:lnTo>
                    <a:pt x="2144445" y="6172200"/>
                  </a:lnTo>
                  <a:lnTo>
                    <a:pt x="2144445" y="6191250"/>
                  </a:lnTo>
                  <a:lnTo>
                    <a:pt x="2201595" y="6191250"/>
                  </a:lnTo>
                  <a:lnTo>
                    <a:pt x="2201595" y="6172200"/>
                  </a:lnTo>
                  <a:close/>
                </a:path>
                <a:path w="7924800" h="6191250">
                  <a:moveTo>
                    <a:pt x="2264105" y="0"/>
                  </a:moveTo>
                  <a:lnTo>
                    <a:pt x="2206955" y="0"/>
                  </a:lnTo>
                  <a:lnTo>
                    <a:pt x="2206955" y="19050"/>
                  </a:lnTo>
                  <a:lnTo>
                    <a:pt x="2264105" y="19050"/>
                  </a:lnTo>
                  <a:lnTo>
                    <a:pt x="2264105" y="0"/>
                  </a:lnTo>
                  <a:close/>
                </a:path>
                <a:path w="7924800" h="6191250">
                  <a:moveTo>
                    <a:pt x="2296706" y="6172200"/>
                  </a:moveTo>
                  <a:lnTo>
                    <a:pt x="2239556" y="6172200"/>
                  </a:lnTo>
                  <a:lnTo>
                    <a:pt x="2239556" y="6191250"/>
                  </a:lnTo>
                  <a:lnTo>
                    <a:pt x="2296706" y="6191250"/>
                  </a:lnTo>
                  <a:lnTo>
                    <a:pt x="2296706" y="6172200"/>
                  </a:lnTo>
                  <a:close/>
                </a:path>
                <a:path w="7924800" h="6191250">
                  <a:moveTo>
                    <a:pt x="2359228" y="0"/>
                  </a:moveTo>
                  <a:lnTo>
                    <a:pt x="2302078" y="0"/>
                  </a:lnTo>
                  <a:lnTo>
                    <a:pt x="2302078" y="19050"/>
                  </a:lnTo>
                  <a:lnTo>
                    <a:pt x="2359228" y="19050"/>
                  </a:lnTo>
                  <a:lnTo>
                    <a:pt x="2359228" y="0"/>
                  </a:lnTo>
                  <a:close/>
                </a:path>
                <a:path w="7924800" h="6191250">
                  <a:moveTo>
                    <a:pt x="2391829" y="6172200"/>
                  </a:moveTo>
                  <a:lnTo>
                    <a:pt x="2334679" y="6172200"/>
                  </a:lnTo>
                  <a:lnTo>
                    <a:pt x="2334679" y="6191250"/>
                  </a:lnTo>
                  <a:lnTo>
                    <a:pt x="2391829" y="6191250"/>
                  </a:lnTo>
                  <a:lnTo>
                    <a:pt x="2391829" y="6172200"/>
                  </a:lnTo>
                  <a:close/>
                </a:path>
                <a:path w="7924800" h="6191250">
                  <a:moveTo>
                    <a:pt x="2454351" y="0"/>
                  </a:moveTo>
                  <a:lnTo>
                    <a:pt x="2397201" y="0"/>
                  </a:lnTo>
                  <a:lnTo>
                    <a:pt x="2397201" y="19050"/>
                  </a:lnTo>
                  <a:lnTo>
                    <a:pt x="2454351" y="19050"/>
                  </a:lnTo>
                  <a:lnTo>
                    <a:pt x="2454351" y="0"/>
                  </a:lnTo>
                  <a:close/>
                </a:path>
                <a:path w="7924800" h="6191250">
                  <a:moveTo>
                    <a:pt x="2486952" y="6172200"/>
                  </a:moveTo>
                  <a:lnTo>
                    <a:pt x="2429802" y="6172200"/>
                  </a:lnTo>
                  <a:lnTo>
                    <a:pt x="2429802" y="6191250"/>
                  </a:lnTo>
                  <a:lnTo>
                    <a:pt x="2486952" y="6191250"/>
                  </a:lnTo>
                  <a:lnTo>
                    <a:pt x="2486952" y="6172200"/>
                  </a:lnTo>
                  <a:close/>
                </a:path>
                <a:path w="7924800" h="6191250">
                  <a:moveTo>
                    <a:pt x="2549461" y="0"/>
                  </a:moveTo>
                  <a:lnTo>
                    <a:pt x="2492311" y="0"/>
                  </a:lnTo>
                  <a:lnTo>
                    <a:pt x="2492311" y="19050"/>
                  </a:lnTo>
                  <a:lnTo>
                    <a:pt x="2549461" y="19050"/>
                  </a:lnTo>
                  <a:lnTo>
                    <a:pt x="2549461" y="0"/>
                  </a:lnTo>
                  <a:close/>
                </a:path>
                <a:path w="7924800" h="6191250">
                  <a:moveTo>
                    <a:pt x="2582075" y="6172200"/>
                  </a:moveTo>
                  <a:lnTo>
                    <a:pt x="2524925" y="6172200"/>
                  </a:lnTo>
                  <a:lnTo>
                    <a:pt x="2524925" y="6191250"/>
                  </a:lnTo>
                  <a:lnTo>
                    <a:pt x="2582075" y="6191250"/>
                  </a:lnTo>
                  <a:lnTo>
                    <a:pt x="2582075" y="6172200"/>
                  </a:lnTo>
                  <a:close/>
                </a:path>
                <a:path w="7924800" h="6191250">
                  <a:moveTo>
                    <a:pt x="2644584" y="0"/>
                  </a:moveTo>
                  <a:lnTo>
                    <a:pt x="2587434" y="0"/>
                  </a:lnTo>
                  <a:lnTo>
                    <a:pt x="2587434" y="19050"/>
                  </a:lnTo>
                  <a:lnTo>
                    <a:pt x="2644584" y="19050"/>
                  </a:lnTo>
                  <a:lnTo>
                    <a:pt x="2644584" y="0"/>
                  </a:lnTo>
                  <a:close/>
                </a:path>
                <a:path w="7924800" h="6191250">
                  <a:moveTo>
                    <a:pt x="2677198" y="6172200"/>
                  </a:moveTo>
                  <a:lnTo>
                    <a:pt x="2620048" y="6172200"/>
                  </a:lnTo>
                  <a:lnTo>
                    <a:pt x="2620048" y="6191250"/>
                  </a:lnTo>
                  <a:lnTo>
                    <a:pt x="2677198" y="6191250"/>
                  </a:lnTo>
                  <a:lnTo>
                    <a:pt x="2677198" y="6172200"/>
                  </a:lnTo>
                  <a:close/>
                </a:path>
                <a:path w="7924800" h="6191250">
                  <a:moveTo>
                    <a:pt x="2739707" y="0"/>
                  </a:moveTo>
                  <a:lnTo>
                    <a:pt x="2682557" y="0"/>
                  </a:lnTo>
                  <a:lnTo>
                    <a:pt x="2682557" y="19050"/>
                  </a:lnTo>
                  <a:lnTo>
                    <a:pt x="2739707" y="19050"/>
                  </a:lnTo>
                  <a:lnTo>
                    <a:pt x="2739707" y="0"/>
                  </a:lnTo>
                  <a:close/>
                </a:path>
                <a:path w="7924800" h="6191250">
                  <a:moveTo>
                    <a:pt x="2772308" y="6172200"/>
                  </a:moveTo>
                  <a:lnTo>
                    <a:pt x="2715158" y="6172200"/>
                  </a:lnTo>
                  <a:lnTo>
                    <a:pt x="2715158" y="6191250"/>
                  </a:lnTo>
                  <a:lnTo>
                    <a:pt x="2772308" y="6191250"/>
                  </a:lnTo>
                  <a:lnTo>
                    <a:pt x="2772308" y="6172200"/>
                  </a:lnTo>
                  <a:close/>
                </a:path>
                <a:path w="7924800" h="6191250">
                  <a:moveTo>
                    <a:pt x="2834830" y="0"/>
                  </a:moveTo>
                  <a:lnTo>
                    <a:pt x="2777680" y="0"/>
                  </a:lnTo>
                  <a:lnTo>
                    <a:pt x="2777680" y="19050"/>
                  </a:lnTo>
                  <a:lnTo>
                    <a:pt x="2834830" y="19050"/>
                  </a:lnTo>
                  <a:lnTo>
                    <a:pt x="2834830" y="0"/>
                  </a:lnTo>
                  <a:close/>
                </a:path>
                <a:path w="7924800" h="6191250">
                  <a:moveTo>
                    <a:pt x="2867431" y="6172200"/>
                  </a:moveTo>
                  <a:lnTo>
                    <a:pt x="2810281" y="6172200"/>
                  </a:lnTo>
                  <a:lnTo>
                    <a:pt x="2810281" y="6191250"/>
                  </a:lnTo>
                  <a:lnTo>
                    <a:pt x="2867431" y="6191250"/>
                  </a:lnTo>
                  <a:lnTo>
                    <a:pt x="2867431" y="6172200"/>
                  </a:lnTo>
                  <a:close/>
                </a:path>
                <a:path w="7924800" h="6191250">
                  <a:moveTo>
                    <a:pt x="2929953" y="0"/>
                  </a:moveTo>
                  <a:lnTo>
                    <a:pt x="2872803" y="0"/>
                  </a:lnTo>
                  <a:lnTo>
                    <a:pt x="2872803" y="19050"/>
                  </a:lnTo>
                  <a:lnTo>
                    <a:pt x="2929953" y="19050"/>
                  </a:lnTo>
                  <a:lnTo>
                    <a:pt x="2929953" y="0"/>
                  </a:lnTo>
                  <a:close/>
                </a:path>
                <a:path w="7924800" h="6191250">
                  <a:moveTo>
                    <a:pt x="2962554" y="6172200"/>
                  </a:moveTo>
                  <a:lnTo>
                    <a:pt x="2905404" y="6172200"/>
                  </a:lnTo>
                  <a:lnTo>
                    <a:pt x="2905404" y="6191250"/>
                  </a:lnTo>
                  <a:lnTo>
                    <a:pt x="2962554" y="6191250"/>
                  </a:lnTo>
                  <a:lnTo>
                    <a:pt x="2962554" y="6172200"/>
                  </a:lnTo>
                  <a:close/>
                </a:path>
                <a:path w="7924800" h="6191250">
                  <a:moveTo>
                    <a:pt x="3025063" y="0"/>
                  </a:moveTo>
                  <a:lnTo>
                    <a:pt x="2967913" y="0"/>
                  </a:lnTo>
                  <a:lnTo>
                    <a:pt x="2967913" y="19050"/>
                  </a:lnTo>
                  <a:lnTo>
                    <a:pt x="3025063" y="19050"/>
                  </a:lnTo>
                  <a:lnTo>
                    <a:pt x="3025063" y="0"/>
                  </a:lnTo>
                  <a:close/>
                </a:path>
                <a:path w="7924800" h="6191250">
                  <a:moveTo>
                    <a:pt x="3057677" y="6172200"/>
                  </a:moveTo>
                  <a:lnTo>
                    <a:pt x="3000527" y="6172200"/>
                  </a:lnTo>
                  <a:lnTo>
                    <a:pt x="3000527" y="6191250"/>
                  </a:lnTo>
                  <a:lnTo>
                    <a:pt x="3057677" y="6191250"/>
                  </a:lnTo>
                  <a:lnTo>
                    <a:pt x="3057677" y="6172200"/>
                  </a:lnTo>
                  <a:close/>
                </a:path>
                <a:path w="7924800" h="6191250">
                  <a:moveTo>
                    <a:pt x="3120186" y="0"/>
                  </a:moveTo>
                  <a:lnTo>
                    <a:pt x="3063036" y="0"/>
                  </a:lnTo>
                  <a:lnTo>
                    <a:pt x="3063036" y="19050"/>
                  </a:lnTo>
                  <a:lnTo>
                    <a:pt x="3120186" y="19050"/>
                  </a:lnTo>
                  <a:lnTo>
                    <a:pt x="3120186" y="0"/>
                  </a:lnTo>
                  <a:close/>
                </a:path>
                <a:path w="7924800" h="6191250">
                  <a:moveTo>
                    <a:pt x="3152800" y="6172200"/>
                  </a:moveTo>
                  <a:lnTo>
                    <a:pt x="3095650" y="6172200"/>
                  </a:lnTo>
                  <a:lnTo>
                    <a:pt x="3095650" y="6191250"/>
                  </a:lnTo>
                  <a:lnTo>
                    <a:pt x="3152800" y="6191250"/>
                  </a:lnTo>
                  <a:lnTo>
                    <a:pt x="3152800" y="6172200"/>
                  </a:lnTo>
                  <a:close/>
                </a:path>
                <a:path w="7924800" h="6191250">
                  <a:moveTo>
                    <a:pt x="3215309" y="0"/>
                  </a:moveTo>
                  <a:lnTo>
                    <a:pt x="3158159" y="0"/>
                  </a:lnTo>
                  <a:lnTo>
                    <a:pt x="3158159" y="19050"/>
                  </a:lnTo>
                  <a:lnTo>
                    <a:pt x="3215309" y="19050"/>
                  </a:lnTo>
                  <a:lnTo>
                    <a:pt x="3215309" y="0"/>
                  </a:lnTo>
                  <a:close/>
                </a:path>
                <a:path w="7924800" h="6191250">
                  <a:moveTo>
                    <a:pt x="3247910" y="6172200"/>
                  </a:moveTo>
                  <a:lnTo>
                    <a:pt x="3190760" y="6172200"/>
                  </a:lnTo>
                  <a:lnTo>
                    <a:pt x="3190760" y="6191250"/>
                  </a:lnTo>
                  <a:lnTo>
                    <a:pt x="3247910" y="6191250"/>
                  </a:lnTo>
                  <a:lnTo>
                    <a:pt x="3247910" y="6172200"/>
                  </a:lnTo>
                  <a:close/>
                </a:path>
                <a:path w="7924800" h="6191250">
                  <a:moveTo>
                    <a:pt x="3310432" y="0"/>
                  </a:moveTo>
                  <a:lnTo>
                    <a:pt x="3253282" y="0"/>
                  </a:lnTo>
                  <a:lnTo>
                    <a:pt x="3253282" y="19050"/>
                  </a:lnTo>
                  <a:lnTo>
                    <a:pt x="3310432" y="19050"/>
                  </a:lnTo>
                  <a:lnTo>
                    <a:pt x="3310432" y="0"/>
                  </a:lnTo>
                  <a:close/>
                </a:path>
                <a:path w="7924800" h="6191250">
                  <a:moveTo>
                    <a:pt x="3343033" y="6172200"/>
                  </a:moveTo>
                  <a:lnTo>
                    <a:pt x="3285883" y="6172200"/>
                  </a:lnTo>
                  <a:lnTo>
                    <a:pt x="3285883" y="6191250"/>
                  </a:lnTo>
                  <a:lnTo>
                    <a:pt x="3343033" y="6191250"/>
                  </a:lnTo>
                  <a:lnTo>
                    <a:pt x="3343033" y="6172200"/>
                  </a:lnTo>
                  <a:close/>
                </a:path>
                <a:path w="7924800" h="6191250">
                  <a:moveTo>
                    <a:pt x="3405543" y="0"/>
                  </a:moveTo>
                  <a:lnTo>
                    <a:pt x="3348393" y="0"/>
                  </a:lnTo>
                  <a:lnTo>
                    <a:pt x="3348393" y="19050"/>
                  </a:lnTo>
                  <a:lnTo>
                    <a:pt x="3405543" y="19050"/>
                  </a:lnTo>
                  <a:lnTo>
                    <a:pt x="3405543" y="0"/>
                  </a:lnTo>
                  <a:close/>
                </a:path>
                <a:path w="7924800" h="6191250">
                  <a:moveTo>
                    <a:pt x="3438156" y="6172200"/>
                  </a:moveTo>
                  <a:lnTo>
                    <a:pt x="3381006" y="6172200"/>
                  </a:lnTo>
                  <a:lnTo>
                    <a:pt x="3381006" y="6191250"/>
                  </a:lnTo>
                  <a:lnTo>
                    <a:pt x="3438156" y="6191250"/>
                  </a:lnTo>
                  <a:lnTo>
                    <a:pt x="3438156" y="6172200"/>
                  </a:lnTo>
                  <a:close/>
                </a:path>
                <a:path w="7924800" h="6191250">
                  <a:moveTo>
                    <a:pt x="3500666" y="0"/>
                  </a:moveTo>
                  <a:lnTo>
                    <a:pt x="3443516" y="0"/>
                  </a:lnTo>
                  <a:lnTo>
                    <a:pt x="3443516" y="19050"/>
                  </a:lnTo>
                  <a:lnTo>
                    <a:pt x="3500666" y="19050"/>
                  </a:lnTo>
                  <a:lnTo>
                    <a:pt x="3500666" y="0"/>
                  </a:lnTo>
                  <a:close/>
                </a:path>
                <a:path w="7924800" h="6191250">
                  <a:moveTo>
                    <a:pt x="3533279" y="6172200"/>
                  </a:moveTo>
                  <a:lnTo>
                    <a:pt x="3476129" y="6172200"/>
                  </a:lnTo>
                  <a:lnTo>
                    <a:pt x="3476129" y="6191250"/>
                  </a:lnTo>
                  <a:lnTo>
                    <a:pt x="3533279" y="6191250"/>
                  </a:lnTo>
                  <a:lnTo>
                    <a:pt x="3533279" y="6172200"/>
                  </a:lnTo>
                  <a:close/>
                </a:path>
                <a:path w="7924800" h="6191250">
                  <a:moveTo>
                    <a:pt x="3595789" y="0"/>
                  </a:moveTo>
                  <a:lnTo>
                    <a:pt x="3538639" y="0"/>
                  </a:lnTo>
                  <a:lnTo>
                    <a:pt x="3538639" y="19050"/>
                  </a:lnTo>
                  <a:lnTo>
                    <a:pt x="3595789" y="19050"/>
                  </a:lnTo>
                  <a:lnTo>
                    <a:pt x="3595789" y="0"/>
                  </a:lnTo>
                  <a:close/>
                </a:path>
                <a:path w="7924800" h="6191250">
                  <a:moveTo>
                    <a:pt x="3628402" y="6172200"/>
                  </a:moveTo>
                  <a:lnTo>
                    <a:pt x="3571252" y="6172200"/>
                  </a:lnTo>
                  <a:lnTo>
                    <a:pt x="3571252" y="6191250"/>
                  </a:lnTo>
                  <a:lnTo>
                    <a:pt x="3628402" y="6191250"/>
                  </a:lnTo>
                  <a:lnTo>
                    <a:pt x="3628402" y="6172200"/>
                  </a:lnTo>
                  <a:close/>
                </a:path>
                <a:path w="7924800" h="6191250">
                  <a:moveTo>
                    <a:pt x="3690912" y="0"/>
                  </a:moveTo>
                  <a:lnTo>
                    <a:pt x="3633762" y="0"/>
                  </a:lnTo>
                  <a:lnTo>
                    <a:pt x="3633762" y="19050"/>
                  </a:lnTo>
                  <a:lnTo>
                    <a:pt x="3690912" y="19050"/>
                  </a:lnTo>
                  <a:lnTo>
                    <a:pt x="3690912" y="0"/>
                  </a:lnTo>
                  <a:close/>
                </a:path>
                <a:path w="7924800" h="6191250">
                  <a:moveTo>
                    <a:pt x="3723513" y="6172200"/>
                  </a:moveTo>
                  <a:lnTo>
                    <a:pt x="3666363" y="6172200"/>
                  </a:lnTo>
                  <a:lnTo>
                    <a:pt x="3666363" y="6191250"/>
                  </a:lnTo>
                  <a:lnTo>
                    <a:pt x="3723513" y="6191250"/>
                  </a:lnTo>
                  <a:lnTo>
                    <a:pt x="3723513" y="6172200"/>
                  </a:lnTo>
                  <a:close/>
                </a:path>
                <a:path w="7924800" h="6191250">
                  <a:moveTo>
                    <a:pt x="3786035" y="0"/>
                  </a:moveTo>
                  <a:lnTo>
                    <a:pt x="3728885" y="0"/>
                  </a:lnTo>
                  <a:lnTo>
                    <a:pt x="3728885" y="19050"/>
                  </a:lnTo>
                  <a:lnTo>
                    <a:pt x="3786035" y="19050"/>
                  </a:lnTo>
                  <a:lnTo>
                    <a:pt x="3786035" y="0"/>
                  </a:lnTo>
                  <a:close/>
                </a:path>
                <a:path w="7924800" h="6191250">
                  <a:moveTo>
                    <a:pt x="3818636" y="6172200"/>
                  </a:moveTo>
                  <a:lnTo>
                    <a:pt x="3761486" y="6172200"/>
                  </a:lnTo>
                  <a:lnTo>
                    <a:pt x="3761486" y="6191250"/>
                  </a:lnTo>
                  <a:lnTo>
                    <a:pt x="3818636" y="6191250"/>
                  </a:lnTo>
                  <a:lnTo>
                    <a:pt x="3818636" y="6172200"/>
                  </a:lnTo>
                  <a:close/>
                </a:path>
                <a:path w="7924800" h="6191250">
                  <a:moveTo>
                    <a:pt x="3881145" y="0"/>
                  </a:moveTo>
                  <a:lnTo>
                    <a:pt x="3823995" y="0"/>
                  </a:lnTo>
                  <a:lnTo>
                    <a:pt x="3823995" y="19050"/>
                  </a:lnTo>
                  <a:lnTo>
                    <a:pt x="3881145" y="19050"/>
                  </a:lnTo>
                  <a:lnTo>
                    <a:pt x="3881145" y="0"/>
                  </a:lnTo>
                  <a:close/>
                </a:path>
                <a:path w="7924800" h="6191250">
                  <a:moveTo>
                    <a:pt x="3913759" y="6172200"/>
                  </a:moveTo>
                  <a:lnTo>
                    <a:pt x="3856609" y="6172200"/>
                  </a:lnTo>
                  <a:lnTo>
                    <a:pt x="3856609" y="6191250"/>
                  </a:lnTo>
                  <a:lnTo>
                    <a:pt x="3913759" y="6191250"/>
                  </a:lnTo>
                  <a:lnTo>
                    <a:pt x="3913759" y="6172200"/>
                  </a:lnTo>
                  <a:close/>
                </a:path>
                <a:path w="7924800" h="6191250">
                  <a:moveTo>
                    <a:pt x="3976268" y="0"/>
                  </a:moveTo>
                  <a:lnTo>
                    <a:pt x="3919118" y="0"/>
                  </a:lnTo>
                  <a:lnTo>
                    <a:pt x="3919118" y="19050"/>
                  </a:lnTo>
                  <a:lnTo>
                    <a:pt x="3976268" y="19050"/>
                  </a:lnTo>
                  <a:lnTo>
                    <a:pt x="3976268" y="0"/>
                  </a:lnTo>
                  <a:close/>
                </a:path>
                <a:path w="7924800" h="6191250">
                  <a:moveTo>
                    <a:pt x="4008882" y="6172200"/>
                  </a:moveTo>
                  <a:lnTo>
                    <a:pt x="3951732" y="6172200"/>
                  </a:lnTo>
                  <a:lnTo>
                    <a:pt x="3951732" y="6191250"/>
                  </a:lnTo>
                  <a:lnTo>
                    <a:pt x="4008882" y="6191250"/>
                  </a:lnTo>
                  <a:lnTo>
                    <a:pt x="4008882" y="6172200"/>
                  </a:lnTo>
                  <a:close/>
                </a:path>
                <a:path w="7924800" h="6191250">
                  <a:moveTo>
                    <a:pt x="4071391" y="0"/>
                  </a:moveTo>
                  <a:lnTo>
                    <a:pt x="4014241" y="0"/>
                  </a:lnTo>
                  <a:lnTo>
                    <a:pt x="4014241" y="19050"/>
                  </a:lnTo>
                  <a:lnTo>
                    <a:pt x="4071391" y="19050"/>
                  </a:lnTo>
                  <a:lnTo>
                    <a:pt x="4071391" y="0"/>
                  </a:lnTo>
                  <a:close/>
                </a:path>
                <a:path w="7924800" h="6191250">
                  <a:moveTo>
                    <a:pt x="4104005" y="6172200"/>
                  </a:moveTo>
                  <a:lnTo>
                    <a:pt x="4046855" y="6172200"/>
                  </a:lnTo>
                  <a:lnTo>
                    <a:pt x="4046855" y="6191250"/>
                  </a:lnTo>
                  <a:lnTo>
                    <a:pt x="4104005" y="6191250"/>
                  </a:lnTo>
                  <a:lnTo>
                    <a:pt x="4104005" y="6172200"/>
                  </a:lnTo>
                  <a:close/>
                </a:path>
                <a:path w="7924800" h="6191250">
                  <a:moveTo>
                    <a:pt x="4166514" y="0"/>
                  </a:moveTo>
                  <a:lnTo>
                    <a:pt x="4109364" y="0"/>
                  </a:lnTo>
                  <a:lnTo>
                    <a:pt x="4109364" y="19050"/>
                  </a:lnTo>
                  <a:lnTo>
                    <a:pt x="4166514" y="19050"/>
                  </a:lnTo>
                  <a:lnTo>
                    <a:pt x="4166514" y="0"/>
                  </a:lnTo>
                  <a:close/>
                </a:path>
                <a:path w="7924800" h="6191250">
                  <a:moveTo>
                    <a:pt x="4199115" y="6172200"/>
                  </a:moveTo>
                  <a:lnTo>
                    <a:pt x="4141965" y="6172200"/>
                  </a:lnTo>
                  <a:lnTo>
                    <a:pt x="4141965" y="6191250"/>
                  </a:lnTo>
                  <a:lnTo>
                    <a:pt x="4199115" y="6191250"/>
                  </a:lnTo>
                  <a:lnTo>
                    <a:pt x="4199115" y="6172200"/>
                  </a:lnTo>
                  <a:close/>
                </a:path>
                <a:path w="7924800" h="6191250">
                  <a:moveTo>
                    <a:pt x="4261637" y="0"/>
                  </a:moveTo>
                  <a:lnTo>
                    <a:pt x="4204487" y="0"/>
                  </a:lnTo>
                  <a:lnTo>
                    <a:pt x="4204487" y="19050"/>
                  </a:lnTo>
                  <a:lnTo>
                    <a:pt x="4261637" y="19050"/>
                  </a:lnTo>
                  <a:lnTo>
                    <a:pt x="4261637" y="0"/>
                  </a:lnTo>
                  <a:close/>
                </a:path>
                <a:path w="7924800" h="6191250">
                  <a:moveTo>
                    <a:pt x="4294238" y="6172200"/>
                  </a:moveTo>
                  <a:lnTo>
                    <a:pt x="4237088" y="6172200"/>
                  </a:lnTo>
                  <a:lnTo>
                    <a:pt x="4237088" y="6191250"/>
                  </a:lnTo>
                  <a:lnTo>
                    <a:pt x="4294238" y="6191250"/>
                  </a:lnTo>
                  <a:lnTo>
                    <a:pt x="4294238" y="6172200"/>
                  </a:lnTo>
                  <a:close/>
                </a:path>
                <a:path w="7924800" h="6191250">
                  <a:moveTo>
                    <a:pt x="4356747" y="0"/>
                  </a:moveTo>
                  <a:lnTo>
                    <a:pt x="4299597" y="0"/>
                  </a:lnTo>
                  <a:lnTo>
                    <a:pt x="4299597" y="19050"/>
                  </a:lnTo>
                  <a:lnTo>
                    <a:pt x="4356747" y="19050"/>
                  </a:lnTo>
                  <a:lnTo>
                    <a:pt x="4356747" y="0"/>
                  </a:lnTo>
                  <a:close/>
                </a:path>
                <a:path w="7924800" h="6191250">
                  <a:moveTo>
                    <a:pt x="4389361" y="6172200"/>
                  </a:moveTo>
                  <a:lnTo>
                    <a:pt x="4332211" y="6172200"/>
                  </a:lnTo>
                  <a:lnTo>
                    <a:pt x="4332211" y="6191250"/>
                  </a:lnTo>
                  <a:lnTo>
                    <a:pt x="4389361" y="6191250"/>
                  </a:lnTo>
                  <a:lnTo>
                    <a:pt x="4389361" y="6172200"/>
                  </a:lnTo>
                  <a:close/>
                </a:path>
                <a:path w="7924800" h="6191250">
                  <a:moveTo>
                    <a:pt x="4451870" y="0"/>
                  </a:moveTo>
                  <a:lnTo>
                    <a:pt x="4394720" y="0"/>
                  </a:lnTo>
                  <a:lnTo>
                    <a:pt x="4394720" y="19050"/>
                  </a:lnTo>
                  <a:lnTo>
                    <a:pt x="4451870" y="19050"/>
                  </a:lnTo>
                  <a:lnTo>
                    <a:pt x="4451870" y="0"/>
                  </a:lnTo>
                  <a:close/>
                </a:path>
                <a:path w="7924800" h="6191250">
                  <a:moveTo>
                    <a:pt x="4484484" y="6172200"/>
                  </a:moveTo>
                  <a:lnTo>
                    <a:pt x="4427334" y="6172200"/>
                  </a:lnTo>
                  <a:lnTo>
                    <a:pt x="4427334" y="6191250"/>
                  </a:lnTo>
                  <a:lnTo>
                    <a:pt x="4484484" y="6191250"/>
                  </a:lnTo>
                  <a:lnTo>
                    <a:pt x="4484484" y="6172200"/>
                  </a:lnTo>
                  <a:close/>
                </a:path>
                <a:path w="7924800" h="6191250">
                  <a:moveTo>
                    <a:pt x="4546993" y="0"/>
                  </a:moveTo>
                  <a:lnTo>
                    <a:pt x="4489843" y="0"/>
                  </a:lnTo>
                  <a:lnTo>
                    <a:pt x="4489843" y="19050"/>
                  </a:lnTo>
                  <a:lnTo>
                    <a:pt x="4546993" y="19050"/>
                  </a:lnTo>
                  <a:lnTo>
                    <a:pt x="4546993" y="0"/>
                  </a:lnTo>
                  <a:close/>
                </a:path>
                <a:path w="7924800" h="6191250">
                  <a:moveTo>
                    <a:pt x="4579594" y="6172200"/>
                  </a:moveTo>
                  <a:lnTo>
                    <a:pt x="4522444" y="6172200"/>
                  </a:lnTo>
                  <a:lnTo>
                    <a:pt x="4522444" y="6191250"/>
                  </a:lnTo>
                  <a:lnTo>
                    <a:pt x="4579594" y="6191250"/>
                  </a:lnTo>
                  <a:lnTo>
                    <a:pt x="4579594" y="6172200"/>
                  </a:lnTo>
                  <a:close/>
                </a:path>
                <a:path w="7924800" h="6191250">
                  <a:moveTo>
                    <a:pt x="4642116" y="0"/>
                  </a:moveTo>
                  <a:lnTo>
                    <a:pt x="4584966" y="0"/>
                  </a:lnTo>
                  <a:lnTo>
                    <a:pt x="4584966" y="19050"/>
                  </a:lnTo>
                  <a:lnTo>
                    <a:pt x="4642116" y="19050"/>
                  </a:lnTo>
                  <a:lnTo>
                    <a:pt x="4642116" y="0"/>
                  </a:lnTo>
                  <a:close/>
                </a:path>
                <a:path w="7924800" h="6191250">
                  <a:moveTo>
                    <a:pt x="4674717" y="6172200"/>
                  </a:moveTo>
                  <a:lnTo>
                    <a:pt x="4617567" y="6172200"/>
                  </a:lnTo>
                  <a:lnTo>
                    <a:pt x="4617567" y="6191250"/>
                  </a:lnTo>
                  <a:lnTo>
                    <a:pt x="4674717" y="6191250"/>
                  </a:lnTo>
                  <a:lnTo>
                    <a:pt x="4674717" y="6172200"/>
                  </a:lnTo>
                  <a:close/>
                </a:path>
                <a:path w="7924800" h="6191250">
                  <a:moveTo>
                    <a:pt x="4737239" y="0"/>
                  </a:moveTo>
                  <a:lnTo>
                    <a:pt x="4680089" y="0"/>
                  </a:lnTo>
                  <a:lnTo>
                    <a:pt x="4680089" y="19050"/>
                  </a:lnTo>
                  <a:lnTo>
                    <a:pt x="4737239" y="19050"/>
                  </a:lnTo>
                  <a:lnTo>
                    <a:pt x="4737239" y="0"/>
                  </a:lnTo>
                  <a:close/>
                </a:path>
                <a:path w="7924800" h="6191250">
                  <a:moveTo>
                    <a:pt x="4769840" y="6172200"/>
                  </a:moveTo>
                  <a:lnTo>
                    <a:pt x="4712690" y="6172200"/>
                  </a:lnTo>
                  <a:lnTo>
                    <a:pt x="4712690" y="6191250"/>
                  </a:lnTo>
                  <a:lnTo>
                    <a:pt x="4769840" y="6191250"/>
                  </a:lnTo>
                  <a:lnTo>
                    <a:pt x="4769840" y="6172200"/>
                  </a:lnTo>
                  <a:close/>
                </a:path>
                <a:path w="7924800" h="6191250">
                  <a:moveTo>
                    <a:pt x="4832350" y="0"/>
                  </a:moveTo>
                  <a:lnTo>
                    <a:pt x="4775200" y="0"/>
                  </a:lnTo>
                  <a:lnTo>
                    <a:pt x="4775200" y="19050"/>
                  </a:lnTo>
                  <a:lnTo>
                    <a:pt x="4832350" y="19050"/>
                  </a:lnTo>
                  <a:lnTo>
                    <a:pt x="4832350" y="0"/>
                  </a:lnTo>
                  <a:close/>
                </a:path>
                <a:path w="7924800" h="6191250">
                  <a:moveTo>
                    <a:pt x="4864963" y="6172200"/>
                  </a:moveTo>
                  <a:lnTo>
                    <a:pt x="4807813" y="6172200"/>
                  </a:lnTo>
                  <a:lnTo>
                    <a:pt x="4807813" y="6191250"/>
                  </a:lnTo>
                  <a:lnTo>
                    <a:pt x="4864963" y="6191250"/>
                  </a:lnTo>
                  <a:lnTo>
                    <a:pt x="4864963" y="6172200"/>
                  </a:lnTo>
                  <a:close/>
                </a:path>
                <a:path w="7924800" h="6191250">
                  <a:moveTo>
                    <a:pt x="4927473" y="0"/>
                  </a:moveTo>
                  <a:lnTo>
                    <a:pt x="4870323" y="0"/>
                  </a:lnTo>
                  <a:lnTo>
                    <a:pt x="4870323" y="19050"/>
                  </a:lnTo>
                  <a:lnTo>
                    <a:pt x="4927473" y="19050"/>
                  </a:lnTo>
                  <a:lnTo>
                    <a:pt x="4927473" y="0"/>
                  </a:lnTo>
                  <a:close/>
                </a:path>
                <a:path w="7924800" h="6191250">
                  <a:moveTo>
                    <a:pt x="4960086" y="6172200"/>
                  </a:moveTo>
                  <a:lnTo>
                    <a:pt x="4902936" y="6172200"/>
                  </a:lnTo>
                  <a:lnTo>
                    <a:pt x="4902936" y="6191250"/>
                  </a:lnTo>
                  <a:lnTo>
                    <a:pt x="4960086" y="6191250"/>
                  </a:lnTo>
                  <a:lnTo>
                    <a:pt x="4960086" y="6172200"/>
                  </a:lnTo>
                  <a:close/>
                </a:path>
                <a:path w="7924800" h="6191250">
                  <a:moveTo>
                    <a:pt x="5022596" y="0"/>
                  </a:moveTo>
                  <a:lnTo>
                    <a:pt x="4965446" y="0"/>
                  </a:lnTo>
                  <a:lnTo>
                    <a:pt x="4965446" y="19050"/>
                  </a:lnTo>
                  <a:lnTo>
                    <a:pt x="5022596" y="19050"/>
                  </a:lnTo>
                  <a:lnTo>
                    <a:pt x="5022596" y="0"/>
                  </a:lnTo>
                  <a:close/>
                </a:path>
                <a:path w="7924800" h="6191250">
                  <a:moveTo>
                    <a:pt x="5055209" y="6172200"/>
                  </a:moveTo>
                  <a:lnTo>
                    <a:pt x="4998047" y="6172200"/>
                  </a:lnTo>
                  <a:lnTo>
                    <a:pt x="4998047" y="6191250"/>
                  </a:lnTo>
                  <a:lnTo>
                    <a:pt x="5055209" y="6191250"/>
                  </a:lnTo>
                  <a:lnTo>
                    <a:pt x="5055209" y="6172200"/>
                  </a:lnTo>
                  <a:close/>
                </a:path>
                <a:path w="7924800" h="6191250">
                  <a:moveTo>
                    <a:pt x="5117719" y="0"/>
                  </a:moveTo>
                  <a:lnTo>
                    <a:pt x="5060569" y="0"/>
                  </a:lnTo>
                  <a:lnTo>
                    <a:pt x="5060569" y="19050"/>
                  </a:lnTo>
                  <a:lnTo>
                    <a:pt x="5117719" y="19050"/>
                  </a:lnTo>
                  <a:lnTo>
                    <a:pt x="5117719" y="0"/>
                  </a:lnTo>
                  <a:close/>
                </a:path>
                <a:path w="7924800" h="6191250">
                  <a:moveTo>
                    <a:pt x="5150320" y="6172200"/>
                  </a:moveTo>
                  <a:lnTo>
                    <a:pt x="5093170" y="6172200"/>
                  </a:lnTo>
                  <a:lnTo>
                    <a:pt x="5093170" y="6191250"/>
                  </a:lnTo>
                  <a:lnTo>
                    <a:pt x="5150320" y="6191250"/>
                  </a:lnTo>
                  <a:lnTo>
                    <a:pt x="5150320" y="6172200"/>
                  </a:lnTo>
                  <a:close/>
                </a:path>
                <a:path w="7924800" h="6191250">
                  <a:moveTo>
                    <a:pt x="5212842" y="0"/>
                  </a:moveTo>
                  <a:lnTo>
                    <a:pt x="5155692" y="0"/>
                  </a:lnTo>
                  <a:lnTo>
                    <a:pt x="5155692" y="19050"/>
                  </a:lnTo>
                  <a:lnTo>
                    <a:pt x="5212842" y="19050"/>
                  </a:lnTo>
                  <a:lnTo>
                    <a:pt x="5212842" y="0"/>
                  </a:lnTo>
                  <a:close/>
                </a:path>
                <a:path w="7924800" h="6191250">
                  <a:moveTo>
                    <a:pt x="5245443" y="6172200"/>
                  </a:moveTo>
                  <a:lnTo>
                    <a:pt x="5188293" y="6172200"/>
                  </a:lnTo>
                  <a:lnTo>
                    <a:pt x="5188293" y="6191250"/>
                  </a:lnTo>
                  <a:lnTo>
                    <a:pt x="5245443" y="6191250"/>
                  </a:lnTo>
                  <a:lnTo>
                    <a:pt x="5245443" y="6172200"/>
                  </a:lnTo>
                  <a:close/>
                </a:path>
                <a:path w="7924800" h="6191250">
                  <a:moveTo>
                    <a:pt x="5307952" y="0"/>
                  </a:moveTo>
                  <a:lnTo>
                    <a:pt x="5250802" y="0"/>
                  </a:lnTo>
                  <a:lnTo>
                    <a:pt x="5250802" y="19050"/>
                  </a:lnTo>
                  <a:lnTo>
                    <a:pt x="5307952" y="19050"/>
                  </a:lnTo>
                  <a:lnTo>
                    <a:pt x="5307952" y="0"/>
                  </a:lnTo>
                  <a:close/>
                </a:path>
                <a:path w="7924800" h="6191250">
                  <a:moveTo>
                    <a:pt x="5340566" y="6172200"/>
                  </a:moveTo>
                  <a:lnTo>
                    <a:pt x="5283416" y="6172200"/>
                  </a:lnTo>
                  <a:lnTo>
                    <a:pt x="5283416" y="6191250"/>
                  </a:lnTo>
                  <a:lnTo>
                    <a:pt x="5340566" y="6191250"/>
                  </a:lnTo>
                  <a:lnTo>
                    <a:pt x="5340566" y="6172200"/>
                  </a:lnTo>
                  <a:close/>
                </a:path>
                <a:path w="7924800" h="6191250">
                  <a:moveTo>
                    <a:pt x="5403075" y="0"/>
                  </a:moveTo>
                  <a:lnTo>
                    <a:pt x="5345925" y="0"/>
                  </a:lnTo>
                  <a:lnTo>
                    <a:pt x="5345925" y="19050"/>
                  </a:lnTo>
                  <a:lnTo>
                    <a:pt x="5403075" y="19050"/>
                  </a:lnTo>
                  <a:lnTo>
                    <a:pt x="5403075" y="0"/>
                  </a:lnTo>
                  <a:close/>
                </a:path>
                <a:path w="7924800" h="6191250">
                  <a:moveTo>
                    <a:pt x="5435689" y="6172200"/>
                  </a:moveTo>
                  <a:lnTo>
                    <a:pt x="5378539" y="6172200"/>
                  </a:lnTo>
                  <a:lnTo>
                    <a:pt x="5378539" y="6191250"/>
                  </a:lnTo>
                  <a:lnTo>
                    <a:pt x="5435689" y="6191250"/>
                  </a:lnTo>
                  <a:lnTo>
                    <a:pt x="5435689" y="6172200"/>
                  </a:lnTo>
                  <a:close/>
                </a:path>
                <a:path w="7924800" h="6191250">
                  <a:moveTo>
                    <a:pt x="5498198" y="0"/>
                  </a:moveTo>
                  <a:lnTo>
                    <a:pt x="5441048" y="0"/>
                  </a:lnTo>
                  <a:lnTo>
                    <a:pt x="5441048" y="19050"/>
                  </a:lnTo>
                  <a:lnTo>
                    <a:pt x="5498198" y="19050"/>
                  </a:lnTo>
                  <a:lnTo>
                    <a:pt x="5498198" y="0"/>
                  </a:lnTo>
                  <a:close/>
                </a:path>
                <a:path w="7924800" h="6191250">
                  <a:moveTo>
                    <a:pt x="5530799" y="6172200"/>
                  </a:moveTo>
                  <a:lnTo>
                    <a:pt x="5473649" y="6172200"/>
                  </a:lnTo>
                  <a:lnTo>
                    <a:pt x="5473649" y="6191250"/>
                  </a:lnTo>
                  <a:lnTo>
                    <a:pt x="5530799" y="6191250"/>
                  </a:lnTo>
                  <a:lnTo>
                    <a:pt x="5530799" y="6172200"/>
                  </a:lnTo>
                  <a:close/>
                </a:path>
                <a:path w="7924800" h="6191250">
                  <a:moveTo>
                    <a:pt x="5593321" y="0"/>
                  </a:moveTo>
                  <a:lnTo>
                    <a:pt x="5536171" y="0"/>
                  </a:lnTo>
                  <a:lnTo>
                    <a:pt x="5536171" y="19050"/>
                  </a:lnTo>
                  <a:lnTo>
                    <a:pt x="5593321" y="19050"/>
                  </a:lnTo>
                  <a:lnTo>
                    <a:pt x="5593321" y="0"/>
                  </a:lnTo>
                  <a:close/>
                </a:path>
                <a:path w="7924800" h="6191250">
                  <a:moveTo>
                    <a:pt x="5625922" y="6172200"/>
                  </a:moveTo>
                  <a:lnTo>
                    <a:pt x="5568772" y="6172200"/>
                  </a:lnTo>
                  <a:lnTo>
                    <a:pt x="5568772" y="6191250"/>
                  </a:lnTo>
                  <a:lnTo>
                    <a:pt x="5625922" y="6191250"/>
                  </a:lnTo>
                  <a:lnTo>
                    <a:pt x="5625922" y="6172200"/>
                  </a:lnTo>
                  <a:close/>
                </a:path>
                <a:path w="7924800" h="6191250">
                  <a:moveTo>
                    <a:pt x="5688444" y="0"/>
                  </a:moveTo>
                  <a:lnTo>
                    <a:pt x="5631294" y="0"/>
                  </a:lnTo>
                  <a:lnTo>
                    <a:pt x="5631294" y="19050"/>
                  </a:lnTo>
                  <a:lnTo>
                    <a:pt x="5688444" y="19050"/>
                  </a:lnTo>
                  <a:lnTo>
                    <a:pt x="5688444" y="0"/>
                  </a:lnTo>
                  <a:close/>
                </a:path>
                <a:path w="7924800" h="6191250">
                  <a:moveTo>
                    <a:pt x="5721045" y="6172200"/>
                  </a:moveTo>
                  <a:lnTo>
                    <a:pt x="5663895" y="6172200"/>
                  </a:lnTo>
                  <a:lnTo>
                    <a:pt x="5663895" y="6191250"/>
                  </a:lnTo>
                  <a:lnTo>
                    <a:pt x="5721045" y="6191250"/>
                  </a:lnTo>
                  <a:lnTo>
                    <a:pt x="5721045" y="6172200"/>
                  </a:lnTo>
                  <a:close/>
                </a:path>
                <a:path w="7924800" h="6191250">
                  <a:moveTo>
                    <a:pt x="5783554" y="0"/>
                  </a:moveTo>
                  <a:lnTo>
                    <a:pt x="5726404" y="0"/>
                  </a:lnTo>
                  <a:lnTo>
                    <a:pt x="5726404" y="19050"/>
                  </a:lnTo>
                  <a:lnTo>
                    <a:pt x="5783554" y="19050"/>
                  </a:lnTo>
                  <a:lnTo>
                    <a:pt x="5783554" y="0"/>
                  </a:lnTo>
                  <a:close/>
                </a:path>
                <a:path w="7924800" h="6191250">
                  <a:moveTo>
                    <a:pt x="5816168" y="6172200"/>
                  </a:moveTo>
                  <a:lnTo>
                    <a:pt x="5759018" y="6172200"/>
                  </a:lnTo>
                  <a:lnTo>
                    <a:pt x="5759018" y="6191250"/>
                  </a:lnTo>
                  <a:lnTo>
                    <a:pt x="5816168" y="6191250"/>
                  </a:lnTo>
                  <a:lnTo>
                    <a:pt x="5816168" y="6172200"/>
                  </a:lnTo>
                  <a:close/>
                </a:path>
                <a:path w="7924800" h="6191250">
                  <a:moveTo>
                    <a:pt x="5878677" y="0"/>
                  </a:moveTo>
                  <a:lnTo>
                    <a:pt x="5821527" y="0"/>
                  </a:lnTo>
                  <a:lnTo>
                    <a:pt x="5821527" y="19050"/>
                  </a:lnTo>
                  <a:lnTo>
                    <a:pt x="5878677" y="19050"/>
                  </a:lnTo>
                  <a:lnTo>
                    <a:pt x="5878677" y="0"/>
                  </a:lnTo>
                  <a:close/>
                </a:path>
                <a:path w="7924800" h="6191250">
                  <a:moveTo>
                    <a:pt x="5911291" y="6172200"/>
                  </a:moveTo>
                  <a:lnTo>
                    <a:pt x="5854141" y="6172200"/>
                  </a:lnTo>
                  <a:lnTo>
                    <a:pt x="5854141" y="6191250"/>
                  </a:lnTo>
                  <a:lnTo>
                    <a:pt x="5911291" y="6191250"/>
                  </a:lnTo>
                  <a:lnTo>
                    <a:pt x="5911291" y="6172200"/>
                  </a:lnTo>
                  <a:close/>
                </a:path>
                <a:path w="7924800" h="6191250">
                  <a:moveTo>
                    <a:pt x="5973800" y="0"/>
                  </a:moveTo>
                  <a:lnTo>
                    <a:pt x="5916650" y="0"/>
                  </a:lnTo>
                  <a:lnTo>
                    <a:pt x="5916650" y="19050"/>
                  </a:lnTo>
                  <a:lnTo>
                    <a:pt x="5973800" y="19050"/>
                  </a:lnTo>
                  <a:lnTo>
                    <a:pt x="5973800" y="0"/>
                  </a:lnTo>
                  <a:close/>
                </a:path>
                <a:path w="7924800" h="6191250">
                  <a:moveTo>
                    <a:pt x="6006401" y="6172200"/>
                  </a:moveTo>
                  <a:lnTo>
                    <a:pt x="5949251" y="6172200"/>
                  </a:lnTo>
                  <a:lnTo>
                    <a:pt x="5949251" y="6191250"/>
                  </a:lnTo>
                  <a:lnTo>
                    <a:pt x="6006401" y="6191250"/>
                  </a:lnTo>
                  <a:lnTo>
                    <a:pt x="6006401" y="6172200"/>
                  </a:lnTo>
                  <a:close/>
                </a:path>
                <a:path w="7924800" h="6191250">
                  <a:moveTo>
                    <a:pt x="6068923" y="0"/>
                  </a:moveTo>
                  <a:lnTo>
                    <a:pt x="6011773" y="0"/>
                  </a:lnTo>
                  <a:lnTo>
                    <a:pt x="6011773" y="19050"/>
                  </a:lnTo>
                  <a:lnTo>
                    <a:pt x="6068923" y="19050"/>
                  </a:lnTo>
                  <a:lnTo>
                    <a:pt x="6068923" y="0"/>
                  </a:lnTo>
                  <a:close/>
                </a:path>
                <a:path w="7924800" h="6191250">
                  <a:moveTo>
                    <a:pt x="6101524" y="6172200"/>
                  </a:moveTo>
                  <a:lnTo>
                    <a:pt x="6044374" y="6172200"/>
                  </a:lnTo>
                  <a:lnTo>
                    <a:pt x="6044374" y="6191250"/>
                  </a:lnTo>
                  <a:lnTo>
                    <a:pt x="6101524" y="6191250"/>
                  </a:lnTo>
                  <a:lnTo>
                    <a:pt x="6101524" y="6172200"/>
                  </a:lnTo>
                  <a:close/>
                </a:path>
                <a:path w="7924800" h="6191250">
                  <a:moveTo>
                    <a:pt x="6164046" y="0"/>
                  </a:moveTo>
                  <a:lnTo>
                    <a:pt x="6106896" y="0"/>
                  </a:lnTo>
                  <a:lnTo>
                    <a:pt x="6106896" y="19050"/>
                  </a:lnTo>
                  <a:lnTo>
                    <a:pt x="6164046" y="19050"/>
                  </a:lnTo>
                  <a:lnTo>
                    <a:pt x="6164046" y="0"/>
                  </a:lnTo>
                  <a:close/>
                </a:path>
                <a:path w="7924800" h="6191250">
                  <a:moveTo>
                    <a:pt x="6196647" y="6172200"/>
                  </a:moveTo>
                  <a:lnTo>
                    <a:pt x="6139497" y="6172200"/>
                  </a:lnTo>
                  <a:lnTo>
                    <a:pt x="6139497" y="6191250"/>
                  </a:lnTo>
                  <a:lnTo>
                    <a:pt x="6196647" y="6191250"/>
                  </a:lnTo>
                  <a:lnTo>
                    <a:pt x="6196647" y="6172200"/>
                  </a:lnTo>
                  <a:close/>
                </a:path>
                <a:path w="7924800" h="6191250">
                  <a:moveTo>
                    <a:pt x="6259157" y="0"/>
                  </a:moveTo>
                  <a:lnTo>
                    <a:pt x="6202007" y="0"/>
                  </a:lnTo>
                  <a:lnTo>
                    <a:pt x="6202007" y="19050"/>
                  </a:lnTo>
                  <a:lnTo>
                    <a:pt x="6259157" y="19050"/>
                  </a:lnTo>
                  <a:lnTo>
                    <a:pt x="6259157" y="0"/>
                  </a:lnTo>
                  <a:close/>
                </a:path>
                <a:path w="7924800" h="6191250">
                  <a:moveTo>
                    <a:pt x="6291770" y="6172200"/>
                  </a:moveTo>
                  <a:lnTo>
                    <a:pt x="6234620" y="6172200"/>
                  </a:lnTo>
                  <a:lnTo>
                    <a:pt x="6234620" y="6191250"/>
                  </a:lnTo>
                  <a:lnTo>
                    <a:pt x="6291770" y="6191250"/>
                  </a:lnTo>
                  <a:lnTo>
                    <a:pt x="6291770" y="6172200"/>
                  </a:lnTo>
                  <a:close/>
                </a:path>
                <a:path w="7924800" h="6191250">
                  <a:moveTo>
                    <a:pt x="6354280" y="0"/>
                  </a:moveTo>
                  <a:lnTo>
                    <a:pt x="6297130" y="0"/>
                  </a:lnTo>
                  <a:lnTo>
                    <a:pt x="6297130" y="19050"/>
                  </a:lnTo>
                  <a:lnTo>
                    <a:pt x="6354280" y="19050"/>
                  </a:lnTo>
                  <a:lnTo>
                    <a:pt x="6354280" y="0"/>
                  </a:lnTo>
                  <a:close/>
                </a:path>
                <a:path w="7924800" h="6191250">
                  <a:moveTo>
                    <a:pt x="6386893" y="6172200"/>
                  </a:moveTo>
                  <a:lnTo>
                    <a:pt x="6329743" y="6172200"/>
                  </a:lnTo>
                  <a:lnTo>
                    <a:pt x="6329743" y="6191250"/>
                  </a:lnTo>
                  <a:lnTo>
                    <a:pt x="6386893" y="6191250"/>
                  </a:lnTo>
                  <a:lnTo>
                    <a:pt x="6386893" y="6172200"/>
                  </a:lnTo>
                  <a:close/>
                </a:path>
                <a:path w="7924800" h="6191250">
                  <a:moveTo>
                    <a:pt x="6449403" y="0"/>
                  </a:moveTo>
                  <a:lnTo>
                    <a:pt x="6392253" y="0"/>
                  </a:lnTo>
                  <a:lnTo>
                    <a:pt x="6392253" y="19050"/>
                  </a:lnTo>
                  <a:lnTo>
                    <a:pt x="6449403" y="19050"/>
                  </a:lnTo>
                  <a:lnTo>
                    <a:pt x="6449403" y="0"/>
                  </a:lnTo>
                  <a:close/>
                </a:path>
                <a:path w="7924800" h="6191250">
                  <a:moveTo>
                    <a:pt x="6482004" y="6172200"/>
                  </a:moveTo>
                  <a:lnTo>
                    <a:pt x="6424854" y="6172200"/>
                  </a:lnTo>
                  <a:lnTo>
                    <a:pt x="6424854" y="6191250"/>
                  </a:lnTo>
                  <a:lnTo>
                    <a:pt x="6482004" y="6191250"/>
                  </a:lnTo>
                  <a:lnTo>
                    <a:pt x="6482004" y="6172200"/>
                  </a:lnTo>
                  <a:close/>
                </a:path>
                <a:path w="7924800" h="6191250">
                  <a:moveTo>
                    <a:pt x="6544526" y="0"/>
                  </a:moveTo>
                  <a:lnTo>
                    <a:pt x="6487376" y="0"/>
                  </a:lnTo>
                  <a:lnTo>
                    <a:pt x="6487376" y="19050"/>
                  </a:lnTo>
                  <a:lnTo>
                    <a:pt x="6544526" y="19050"/>
                  </a:lnTo>
                  <a:lnTo>
                    <a:pt x="6544526" y="0"/>
                  </a:lnTo>
                  <a:close/>
                </a:path>
                <a:path w="7924800" h="6191250">
                  <a:moveTo>
                    <a:pt x="6577127" y="6172200"/>
                  </a:moveTo>
                  <a:lnTo>
                    <a:pt x="6519977" y="6172200"/>
                  </a:lnTo>
                  <a:lnTo>
                    <a:pt x="6519977" y="6191250"/>
                  </a:lnTo>
                  <a:lnTo>
                    <a:pt x="6577127" y="6191250"/>
                  </a:lnTo>
                  <a:lnTo>
                    <a:pt x="6577127" y="6172200"/>
                  </a:lnTo>
                  <a:close/>
                </a:path>
                <a:path w="7924800" h="6191250">
                  <a:moveTo>
                    <a:pt x="6639636" y="0"/>
                  </a:moveTo>
                  <a:lnTo>
                    <a:pt x="6582486" y="0"/>
                  </a:lnTo>
                  <a:lnTo>
                    <a:pt x="6582486" y="19050"/>
                  </a:lnTo>
                  <a:lnTo>
                    <a:pt x="6639636" y="19050"/>
                  </a:lnTo>
                  <a:lnTo>
                    <a:pt x="6639636" y="0"/>
                  </a:lnTo>
                  <a:close/>
                </a:path>
                <a:path w="7924800" h="6191250">
                  <a:moveTo>
                    <a:pt x="6672250" y="6172200"/>
                  </a:moveTo>
                  <a:lnTo>
                    <a:pt x="6615100" y="6172200"/>
                  </a:lnTo>
                  <a:lnTo>
                    <a:pt x="6615100" y="6191250"/>
                  </a:lnTo>
                  <a:lnTo>
                    <a:pt x="6672250" y="6191250"/>
                  </a:lnTo>
                  <a:lnTo>
                    <a:pt x="6672250" y="6172200"/>
                  </a:lnTo>
                  <a:close/>
                </a:path>
                <a:path w="7924800" h="6191250">
                  <a:moveTo>
                    <a:pt x="6734759" y="0"/>
                  </a:moveTo>
                  <a:lnTo>
                    <a:pt x="6677609" y="0"/>
                  </a:lnTo>
                  <a:lnTo>
                    <a:pt x="6677609" y="19050"/>
                  </a:lnTo>
                  <a:lnTo>
                    <a:pt x="6734759" y="19050"/>
                  </a:lnTo>
                  <a:lnTo>
                    <a:pt x="6734759" y="0"/>
                  </a:lnTo>
                  <a:close/>
                </a:path>
                <a:path w="7924800" h="6191250">
                  <a:moveTo>
                    <a:pt x="6767373" y="6172200"/>
                  </a:moveTo>
                  <a:lnTo>
                    <a:pt x="6710223" y="6172200"/>
                  </a:lnTo>
                  <a:lnTo>
                    <a:pt x="6710223" y="6191250"/>
                  </a:lnTo>
                  <a:lnTo>
                    <a:pt x="6767373" y="6191250"/>
                  </a:lnTo>
                  <a:lnTo>
                    <a:pt x="6767373" y="6172200"/>
                  </a:lnTo>
                  <a:close/>
                </a:path>
                <a:path w="7924800" h="6191250">
                  <a:moveTo>
                    <a:pt x="6829882" y="0"/>
                  </a:moveTo>
                  <a:lnTo>
                    <a:pt x="6772732" y="0"/>
                  </a:lnTo>
                  <a:lnTo>
                    <a:pt x="6772732" y="19050"/>
                  </a:lnTo>
                  <a:lnTo>
                    <a:pt x="6829882" y="19050"/>
                  </a:lnTo>
                  <a:lnTo>
                    <a:pt x="6829882" y="0"/>
                  </a:lnTo>
                  <a:close/>
                </a:path>
                <a:path w="7924800" h="6191250">
                  <a:moveTo>
                    <a:pt x="6862483" y="6172200"/>
                  </a:moveTo>
                  <a:lnTo>
                    <a:pt x="6805333" y="6172200"/>
                  </a:lnTo>
                  <a:lnTo>
                    <a:pt x="6805333" y="6191250"/>
                  </a:lnTo>
                  <a:lnTo>
                    <a:pt x="6862483" y="6191250"/>
                  </a:lnTo>
                  <a:lnTo>
                    <a:pt x="6862483" y="6172200"/>
                  </a:lnTo>
                  <a:close/>
                </a:path>
                <a:path w="7924800" h="6191250">
                  <a:moveTo>
                    <a:pt x="6925005" y="0"/>
                  </a:moveTo>
                  <a:lnTo>
                    <a:pt x="6867855" y="0"/>
                  </a:lnTo>
                  <a:lnTo>
                    <a:pt x="6867855" y="19050"/>
                  </a:lnTo>
                  <a:lnTo>
                    <a:pt x="6925005" y="19050"/>
                  </a:lnTo>
                  <a:lnTo>
                    <a:pt x="6925005" y="0"/>
                  </a:lnTo>
                  <a:close/>
                </a:path>
                <a:path w="7924800" h="6191250">
                  <a:moveTo>
                    <a:pt x="6957606" y="6172200"/>
                  </a:moveTo>
                  <a:lnTo>
                    <a:pt x="6900456" y="6172200"/>
                  </a:lnTo>
                  <a:lnTo>
                    <a:pt x="6900456" y="6191250"/>
                  </a:lnTo>
                  <a:lnTo>
                    <a:pt x="6957606" y="6191250"/>
                  </a:lnTo>
                  <a:lnTo>
                    <a:pt x="6957606" y="6172200"/>
                  </a:lnTo>
                  <a:close/>
                </a:path>
                <a:path w="7924800" h="6191250">
                  <a:moveTo>
                    <a:pt x="7020128" y="0"/>
                  </a:moveTo>
                  <a:lnTo>
                    <a:pt x="6962978" y="0"/>
                  </a:lnTo>
                  <a:lnTo>
                    <a:pt x="6962978" y="19050"/>
                  </a:lnTo>
                  <a:lnTo>
                    <a:pt x="7020128" y="19050"/>
                  </a:lnTo>
                  <a:lnTo>
                    <a:pt x="7020128" y="0"/>
                  </a:lnTo>
                  <a:close/>
                </a:path>
                <a:path w="7924800" h="6191250">
                  <a:moveTo>
                    <a:pt x="7052729" y="6172200"/>
                  </a:moveTo>
                  <a:lnTo>
                    <a:pt x="6995579" y="6172200"/>
                  </a:lnTo>
                  <a:lnTo>
                    <a:pt x="6995579" y="6191250"/>
                  </a:lnTo>
                  <a:lnTo>
                    <a:pt x="7052729" y="6191250"/>
                  </a:lnTo>
                  <a:lnTo>
                    <a:pt x="7052729" y="6172200"/>
                  </a:lnTo>
                  <a:close/>
                </a:path>
                <a:path w="7924800" h="6191250">
                  <a:moveTo>
                    <a:pt x="7115238" y="0"/>
                  </a:moveTo>
                  <a:lnTo>
                    <a:pt x="7058088" y="0"/>
                  </a:lnTo>
                  <a:lnTo>
                    <a:pt x="7058088" y="19050"/>
                  </a:lnTo>
                  <a:lnTo>
                    <a:pt x="7115238" y="19050"/>
                  </a:lnTo>
                  <a:lnTo>
                    <a:pt x="7115238" y="0"/>
                  </a:lnTo>
                  <a:close/>
                </a:path>
                <a:path w="7924800" h="6191250">
                  <a:moveTo>
                    <a:pt x="7147852" y="6172200"/>
                  </a:moveTo>
                  <a:lnTo>
                    <a:pt x="7090702" y="6172200"/>
                  </a:lnTo>
                  <a:lnTo>
                    <a:pt x="7090702" y="6191250"/>
                  </a:lnTo>
                  <a:lnTo>
                    <a:pt x="7147852" y="6191250"/>
                  </a:lnTo>
                  <a:lnTo>
                    <a:pt x="7147852" y="6172200"/>
                  </a:lnTo>
                  <a:close/>
                </a:path>
                <a:path w="7924800" h="6191250">
                  <a:moveTo>
                    <a:pt x="7210361" y="0"/>
                  </a:moveTo>
                  <a:lnTo>
                    <a:pt x="7153211" y="0"/>
                  </a:lnTo>
                  <a:lnTo>
                    <a:pt x="7153211" y="19050"/>
                  </a:lnTo>
                  <a:lnTo>
                    <a:pt x="7210361" y="19050"/>
                  </a:lnTo>
                  <a:lnTo>
                    <a:pt x="7210361" y="0"/>
                  </a:lnTo>
                  <a:close/>
                </a:path>
                <a:path w="7924800" h="6191250">
                  <a:moveTo>
                    <a:pt x="7242975" y="6172200"/>
                  </a:moveTo>
                  <a:lnTo>
                    <a:pt x="7185825" y="6172200"/>
                  </a:lnTo>
                  <a:lnTo>
                    <a:pt x="7185825" y="6191250"/>
                  </a:lnTo>
                  <a:lnTo>
                    <a:pt x="7242975" y="6191250"/>
                  </a:lnTo>
                  <a:lnTo>
                    <a:pt x="7242975" y="6172200"/>
                  </a:lnTo>
                  <a:close/>
                </a:path>
                <a:path w="7924800" h="6191250">
                  <a:moveTo>
                    <a:pt x="7305484" y="0"/>
                  </a:moveTo>
                  <a:lnTo>
                    <a:pt x="7248334" y="0"/>
                  </a:lnTo>
                  <a:lnTo>
                    <a:pt x="7248334" y="19050"/>
                  </a:lnTo>
                  <a:lnTo>
                    <a:pt x="7305484" y="19050"/>
                  </a:lnTo>
                  <a:lnTo>
                    <a:pt x="7305484" y="0"/>
                  </a:lnTo>
                  <a:close/>
                </a:path>
                <a:path w="7924800" h="6191250">
                  <a:moveTo>
                    <a:pt x="7338085" y="6172200"/>
                  </a:moveTo>
                  <a:lnTo>
                    <a:pt x="7280935" y="6172200"/>
                  </a:lnTo>
                  <a:lnTo>
                    <a:pt x="7280935" y="6191250"/>
                  </a:lnTo>
                  <a:lnTo>
                    <a:pt x="7338085" y="6191250"/>
                  </a:lnTo>
                  <a:lnTo>
                    <a:pt x="7338085" y="6172200"/>
                  </a:lnTo>
                  <a:close/>
                </a:path>
                <a:path w="7924800" h="6191250">
                  <a:moveTo>
                    <a:pt x="7400607" y="0"/>
                  </a:moveTo>
                  <a:lnTo>
                    <a:pt x="7343457" y="0"/>
                  </a:lnTo>
                  <a:lnTo>
                    <a:pt x="7343457" y="19050"/>
                  </a:lnTo>
                  <a:lnTo>
                    <a:pt x="7400607" y="19050"/>
                  </a:lnTo>
                  <a:lnTo>
                    <a:pt x="7400607" y="0"/>
                  </a:lnTo>
                  <a:close/>
                </a:path>
                <a:path w="7924800" h="6191250">
                  <a:moveTo>
                    <a:pt x="7433208" y="6172200"/>
                  </a:moveTo>
                  <a:lnTo>
                    <a:pt x="7376058" y="6172200"/>
                  </a:lnTo>
                  <a:lnTo>
                    <a:pt x="7376058" y="6191250"/>
                  </a:lnTo>
                  <a:lnTo>
                    <a:pt x="7433208" y="6191250"/>
                  </a:lnTo>
                  <a:lnTo>
                    <a:pt x="7433208" y="6172200"/>
                  </a:lnTo>
                  <a:close/>
                </a:path>
                <a:path w="7924800" h="6191250">
                  <a:moveTo>
                    <a:pt x="7495730" y="0"/>
                  </a:moveTo>
                  <a:lnTo>
                    <a:pt x="7438580" y="0"/>
                  </a:lnTo>
                  <a:lnTo>
                    <a:pt x="7438580" y="19050"/>
                  </a:lnTo>
                  <a:lnTo>
                    <a:pt x="7495730" y="19050"/>
                  </a:lnTo>
                  <a:lnTo>
                    <a:pt x="7495730" y="0"/>
                  </a:lnTo>
                  <a:close/>
                </a:path>
                <a:path w="7924800" h="6191250">
                  <a:moveTo>
                    <a:pt x="7528331" y="6172200"/>
                  </a:moveTo>
                  <a:lnTo>
                    <a:pt x="7471181" y="6172200"/>
                  </a:lnTo>
                  <a:lnTo>
                    <a:pt x="7471181" y="6191250"/>
                  </a:lnTo>
                  <a:lnTo>
                    <a:pt x="7528331" y="6191250"/>
                  </a:lnTo>
                  <a:lnTo>
                    <a:pt x="7528331" y="6172200"/>
                  </a:lnTo>
                  <a:close/>
                </a:path>
                <a:path w="7924800" h="6191250">
                  <a:moveTo>
                    <a:pt x="7590841" y="0"/>
                  </a:moveTo>
                  <a:lnTo>
                    <a:pt x="7533691" y="0"/>
                  </a:lnTo>
                  <a:lnTo>
                    <a:pt x="7533691" y="19050"/>
                  </a:lnTo>
                  <a:lnTo>
                    <a:pt x="7590841" y="19050"/>
                  </a:lnTo>
                  <a:lnTo>
                    <a:pt x="7590841" y="0"/>
                  </a:lnTo>
                  <a:close/>
                </a:path>
                <a:path w="7924800" h="6191250">
                  <a:moveTo>
                    <a:pt x="7623454" y="6172200"/>
                  </a:moveTo>
                  <a:lnTo>
                    <a:pt x="7566304" y="6172200"/>
                  </a:lnTo>
                  <a:lnTo>
                    <a:pt x="7566304" y="6191250"/>
                  </a:lnTo>
                  <a:lnTo>
                    <a:pt x="7623454" y="6191250"/>
                  </a:lnTo>
                  <a:lnTo>
                    <a:pt x="7623454" y="6172200"/>
                  </a:lnTo>
                  <a:close/>
                </a:path>
                <a:path w="7924800" h="6191250">
                  <a:moveTo>
                    <a:pt x="7685964" y="0"/>
                  </a:moveTo>
                  <a:lnTo>
                    <a:pt x="7628814" y="0"/>
                  </a:lnTo>
                  <a:lnTo>
                    <a:pt x="7628814" y="19050"/>
                  </a:lnTo>
                  <a:lnTo>
                    <a:pt x="7685964" y="19050"/>
                  </a:lnTo>
                  <a:lnTo>
                    <a:pt x="7685964" y="0"/>
                  </a:lnTo>
                  <a:close/>
                </a:path>
                <a:path w="7924800" h="6191250">
                  <a:moveTo>
                    <a:pt x="7718577" y="6172200"/>
                  </a:moveTo>
                  <a:lnTo>
                    <a:pt x="7661427" y="6172200"/>
                  </a:lnTo>
                  <a:lnTo>
                    <a:pt x="7661427" y="6191250"/>
                  </a:lnTo>
                  <a:lnTo>
                    <a:pt x="7718577" y="6191250"/>
                  </a:lnTo>
                  <a:lnTo>
                    <a:pt x="7718577" y="6172200"/>
                  </a:lnTo>
                  <a:close/>
                </a:path>
                <a:path w="7924800" h="6191250">
                  <a:moveTo>
                    <a:pt x="7781087" y="0"/>
                  </a:moveTo>
                  <a:lnTo>
                    <a:pt x="7723937" y="0"/>
                  </a:lnTo>
                  <a:lnTo>
                    <a:pt x="7723937" y="19050"/>
                  </a:lnTo>
                  <a:lnTo>
                    <a:pt x="7781087" y="19050"/>
                  </a:lnTo>
                  <a:lnTo>
                    <a:pt x="7781087" y="0"/>
                  </a:lnTo>
                  <a:close/>
                </a:path>
                <a:path w="7924800" h="6191250">
                  <a:moveTo>
                    <a:pt x="7813802" y="6191097"/>
                  </a:moveTo>
                  <a:lnTo>
                    <a:pt x="7813256" y="6172073"/>
                  </a:lnTo>
                  <a:lnTo>
                    <a:pt x="7810500" y="6172200"/>
                  </a:lnTo>
                  <a:lnTo>
                    <a:pt x="7756538" y="6172200"/>
                  </a:lnTo>
                  <a:lnTo>
                    <a:pt x="7756538" y="6191250"/>
                  </a:lnTo>
                  <a:lnTo>
                    <a:pt x="7810500" y="6191250"/>
                  </a:lnTo>
                  <a:lnTo>
                    <a:pt x="7813802" y="6191097"/>
                  </a:lnTo>
                  <a:close/>
                </a:path>
                <a:path w="7924800" h="6191250">
                  <a:moveTo>
                    <a:pt x="7877708" y="21983"/>
                  </a:moveTo>
                  <a:lnTo>
                    <a:pt x="7843634" y="4902"/>
                  </a:lnTo>
                  <a:lnTo>
                    <a:pt x="7821003" y="431"/>
                  </a:lnTo>
                  <a:lnTo>
                    <a:pt x="7819428" y="431"/>
                  </a:lnTo>
                  <a:lnTo>
                    <a:pt x="7817942" y="19418"/>
                  </a:lnTo>
                  <a:lnTo>
                    <a:pt x="7819250" y="19418"/>
                  </a:lnTo>
                  <a:lnTo>
                    <a:pt x="7829093" y="20866"/>
                  </a:lnTo>
                  <a:lnTo>
                    <a:pt x="7866507" y="37376"/>
                  </a:lnTo>
                  <a:lnTo>
                    <a:pt x="7877708" y="21983"/>
                  </a:lnTo>
                  <a:close/>
                </a:path>
                <a:path w="7924800" h="6191250">
                  <a:moveTo>
                    <a:pt x="7903146" y="6143714"/>
                  </a:moveTo>
                  <a:lnTo>
                    <a:pt x="7887703" y="6132588"/>
                  </a:lnTo>
                  <a:lnTo>
                    <a:pt x="7884173" y="6137351"/>
                  </a:lnTo>
                  <a:lnTo>
                    <a:pt x="7877861" y="6144311"/>
                  </a:lnTo>
                  <a:lnTo>
                    <a:pt x="7870901" y="6150622"/>
                  </a:lnTo>
                  <a:lnTo>
                    <a:pt x="7863433" y="6156172"/>
                  </a:lnTo>
                  <a:lnTo>
                    <a:pt x="7855445" y="6160948"/>
                  </a:lnTo>
                  <a:lnTo>
                    <a:pt x="7847127" y="6164872"/>
                  </a:lnTo>
                  <a:lnTo>
                    <a:pt x="7854455" y="6182449"/>
                  </a:lnTo>
                  <a:lnTo>
                    <a:pt x="7891323" y="6157773"/>
                  </a:lnTo>
                  <a:lnTo>
                    <a:pt x="7898905" y="6149429"/>
                  </a:lnTo>
                  <a:lnTo>
                    <a:pt x="7903146" y="6143714"/>
                  </a:lnTo>
                  <a:close/>
                </a:path>
                <a:path w="7924800" h="6191250">
                  <a:moveTo>
                    <a:pt x="7924673" y="111518"/>
                  </a:moveTo>
                  <a:lnTo>
                    <a:pt x="7916100" y="70561"/>
                  </a:lnTo>
                  <a:lnTo>
                    <a:pt x="7906525" y="52400"/>
                  </a:lnTo>
                  <a:lnTo>
                    <a:pt x="7890523" y="62725"/>
                  </a:lnTo>
                  <a:lnTo>
                    <a:pt x="7894498" y="69354"/>
                  </a:lnTo>
                  <a:lnTo>
                    <a:pt x="7898498" y="77851"/>
                  </a:lnTo>
                  <a:lnTo>
                    <a:pt x="7901673" y="86702"/>
                  </a:lnTo>
                  <a:lnTo>
                    <a:pt x="7903946" y="95719"/>
                  </a:lnTo>
                  <a:lnTo>
                    <a:pt x="7905305" y="104927"/>
                  </a:lnTo>
                  <a:lnTo>
                    <a:pt x="7905648" y="111988"/>
                  </a:lnTo>
                  <a:lnTo>
                    <a:pt x="7924673" y="111518"/>
                  </a:lnTo>
                  <a:close/>
                </a:path>
                <a:path w="7924800" h="6191250">
                  <a:moveTo>
                    <a:pt x="7924800" y="6047041"/>
                  </a:moveTo>
                  <a:lnTo>
                    <a:pt x="7905750" y="6047041"/>
                  </a:lnTo>
                  <a:lnTo>
                    <a:pt x="7905750" y="6076950"/>
                  </a:lnTo>
                  <a:lnTo>
                    <a:pt x="7905305" y="6086335"/>
                  </a:lnTo>
                  <a:lnTo>
                    <a:pt x="7903946" y="6095543"/>
                  </a:lnTo>
                  <a:lnTo>
                    <a:pt x="7902537" y="6101143"/>
                  </a:lnTo>
                  <a:lnTo>
                    <a:pt x="7920939" y="6105982"/>
                  </a:lnTo>
                  <a:lnTo>
                    <a:pt x="7922628" y="6099264"/>
                  </a:lnTo>
                  <a:lnTo>
                    <a:pt x="7924266" y="6088215"/>
                  </a:lnTo>
                  <a:lnTo>
                    <a:pt x="7924355" y="6086335"/>
                  </a:lnTo>
                  <a:lnTo>
                    <a:pt x="7924800" y="6076950"/>
                  </a:lnTo>
                  <a:lnTo>
                    <a:pt x="7924800" y="6047041"/>
                  </a:lnTo>
                  <a:close/>
                </a:path>
                <a:path w="7924800" h="6191250">
                  <a:moveTo>
                    <a:pt x="7924800" y="5951918"/>
                  </a:moveTo>
                  <a:lnTo>
                    <a:pt x="7905750" y="5951918"/>
                  </a:lnTo>
                  <a:lnTo>
                    <a:pt x="7905750" y="6009068"/>
                  </a:lnTo>
                  <a:lnTo>
                    <a:pt x="7924800" y="6009068"/>
                  </a:lnTo>
                  <a:lnTo>
                    <a:pt x="7924800" y="5951918"/>
                  </a:lnTo>
                  <a:close/>
                </a:path>
                <a:path w="7924800" h="6191250">
                  <a:moveTo>
                    <a:pt x="7924800" y="5856808"/>
                  </a:moveTo>
                  <a:lnTo>
                    <a:pt x="7905750" y="5856808"/>
                  </a:lnTo>
                  <a:lnTo>
                    <a:pt x="7905750" y="5913958"/>
                  </a:lnTo>
                  <a:lnTo>
                    <a:pt x="7924800" y="5913958"/>
                  </a:lnTo>
                  <a:lnTo>
                    <a:pt x="7924800" y="5856808"/>
                  </a:lnTo>
                  <a:close/>
                </a:path>
                <a:path w="7924800" h="6191250">
                  <a:moveTo>
                    <a:pt x="7924800" y="5761685"/>
                  </a:moveTo>
                  <a:lnTo>
                    <a:pt x="7905750" y="5761685"/>
                  </a:lnTo>
                  <a:lnTo>
                    <a:pt x="7905750" y="5818835"/>
                  </a:lnTo>
                  <a:lnTo>
                    <a:pt x="7924800" y="5818835"/>
                  </a:lnTo>
                  <a:lnTo>
                    <a:pt x="7924800" y="5761685"/>
                  </a:lnTo>
                  <a:close/>
                </a:path>
                <a:path w="7924800" h="6191250">
                  <a:moveTo>
                    <a:pt x="7924800" y="5666562"/>
                  </a:moveTo>
                  <a:lnTo>
                    <a:pt x="7905750" y="5666562"/>
                  </a:lnTo>
                  <a:lnTo>
                    <a:pt x="7905750" y="5723712"/>
                  </a:lnTo>
                  <a:lnTo>
                    <a:pt x="7924800" y="5723712"/>
                  </a:lnTo>
                  <a:lnTo>
                    <a:pt x="7924800" y="5666562"/>
                  </a:lnTo>
                  <a:close/>
                </a:path>
                <a:path w="7924800" h="6191250">
                  <a:moveTo>
                    <a:pt x="7924800" y="5571439"/>
                  </a:moveTo>
                  <a:lnTo>
                    <a:pt x="7905750" y="5571439"/>
                  </a:lnTo>
                  <a:lnTo>
                    <a:pt x="7905750" y="5628589"/>
                  </a:lnTo>
                  <a:lnTo>
                    <a:pt x="7924800" y="5628589"/>
                  </a:lnTo>
                  <a:lnTo>
                    <a:pt x="7924800" y="5571439"/>
                  </a:lnTo>
                  <a:close/>
                </a:path>
                <a:path w="7924800" h="6191250">
                  <a:moveTo>
                    <a:pt x="7924800" y="5476316"/>
                  </a:moveTo>
                  <a:lnTo>
                    <a:pt x="7905750" y="5476316"/>
                  </a:lnTo>
                  <a:lnTo>
                    <a:pt x="7905750" y="5533466"/>
                  </a:lnTo>
                  <a:lnTo>
                    <a:pt x="7924800" y="5533466"/>
                  </a:lnTo>
                  <a:lnTo>
                    <a:pt x="7924800" y="5476316"/>
                  </a:lnTo>
                  <a:close/>
                </a:path>
                <a:path w="7924800" h="6191250">
                  <a:moveTo>
                    <a:pt x="7924800" y="5381206"/>
                  </a:moveTo>
                  <a:lnTo>
                    <a:pt x="7905750" y="5381206"/>
                  </a:lnTo>
                  <a:lnTo>
                    <a:pt x="7905750" y="5438356"/>
                  </a:lnTo>
                  <a:lnTo>
                    <a:pt x="7924800" y="5438356"/>
                  </a:lnTo>
                  <a:lnTo>
                    <a:pt x="7924800" y="5381206"/>
                  </a:lnTo>
                  <a:close/>
                </a:path>
                <a:path w="7924800" h="6191250">
                  <a:moveTo>
                    <a:pt x="7924800" y="5286083"/>
                  </a:moveTo>
                  <a:lnTo>
                    <a:pt x="7905750" y="5286083"/>
                  </a:lnTo>
                  <a:lnTo>
                    <a:pt x="7905750" y="5343233"/>
                  </a:lnTo>
                  <a:lnTo>
                    <a:pt x="7924800" y="5343233"/>
                  </a:lnTo>
                  <a:lnTo>
                    <a:pt x="7924800" y="5286083"/>
                  </a:lnTo>
                  <a:close/>
                </a:path>
                <a:path w="7924800" h="6191250">
                  <a:moveTo>
                    <a:pt x="7924800" y="5190960"/>
                  </a:moveTo>
                  <a:lnTo>
                    <a:pt x="7905750" y="5190960"/>
                  </a:lnTo>
                  <a:lnTo>
                    <a:pt x="7905750" y="5248110"/>
                  </a:lnTo>
                  <a:lnTo>
                    <a:pt x="7924800" y="5248110"/>
                  </a:lnTo>
                  <a:lnTo>
                    <a:pt x="7924800" y="5190960"/>
                  </a:lnTo>
                  <a:close/>
                </a:path>
                <a:path w="7924800" h="6191250">
                  <a:moveTo>
                    <a:pt x="7924800" y="5095837"/>
                  </a:moveTo>
                  <a:lnTo>
                    <a:pt x="7905750" y="5095837"/>
                  </a:lnTo>
                  <a:lnTo>
                    <a:pt x="7905750" y="5152987"/>
                  </a:lnTo>
                  <a:lnTo>
                    <a:pt x="7924800" y="5152987"/>
                  </a:lnTo>
                  <a:lnTo>
                    <a:pt x="7924800" y="5095837"/>
                  </a:lnTo>
                  <a:close/>
                </a:path>
                <a:path w="7924800" h="6191250">
                  <a:moveTo>
                    <a:pt x="7924800" y="5000714"/>
                  </a:moveTo>
                  <a:lnTo>
                    <a:pt x="7905750" y="5000714"/>
                  </a:lnTo>
                  <a:lnTo>
                    <a:pt x="7905750" y="5057864"/>
                  </a:lnTo>
                  <a:lnTo>
                    <a:pt x="7924800" y="5057864"/>
                  </a:lnTo>
                  <a:lnTo>
                    <a:pt x="7924800" y="5000714"/>
                  </a:lnTo>
                  <a:close/>
                </a:path>
                <a:path w="7924800" h="6191250">
                  <a:moveTo>
                    <a:pt x="7924800" y="4905603"/>
                  </a:moveTo>
                  <a:lnTo>
                    <a:pt x="7905750" y="4905603"/>
                  </a:lnTo>
                  <a:lnTo>
                    <a:pt x="7905750" y="4962753"/>
                  </a:lnTo>
                  <a:lnTo>
                    <a:pt x="7924800" y="4962753"/>
                  </a:lnTo>
                  <a:lnTo>
                    <a:pt x="7924800" y="4905603"/>
                  </a:lnTo>
                  <a:close/>
                </a:path>
                <a:path w="7924800" h="6191250">
                  <a:moveTo>
                    <a:pt x="7924800" y="4810480"/>
                  </a:moveTo>
                  <a:lnTo>
                    <a:pt x="7905750" y="4810480"/>
                  </a:lnTo>
                  <a:lnTo>
                    <a:pt x="7905750" y="4867630"/>
                  </a:lnTo>
                  <a:lnTo>
                    <a:pt x="7924800" y="4867630"/>
                  </a:lnTo>
                  <a:lnTo>
                    <a:pt x="7924800" y="4810480"/>
                  </a:lnTo>
                  <a:close/>
                </a:path>
                <a:path w="7924800" h="6191250">
                  <a:moveTo>
                    <a:pt x="7924800" y="4715357"/>
                  </a:moveTo>
                  <a:lnTo>
                    <a:pt x="7905750" y="4715357"/>
                  </a:lnTo>
                  <a:lnTo>
                    <a:pt x="7905750" y="4772507"/>
                  </a:lnTo>
                  <a:lnTo>
                    <a:pt x="7924800" y="4772507"/>
                  </a:lnTo>
                  <a:lnTo>
                    <a:pt x="7924800" y="4715357"/>
                  </a:lnTo>
                  <a:close/>
                </a:path>
                <a:path w="7924800" h="6191250">
                  <a:moveTo>
                    <a:pt x="7924800" y="4620234"/>
                  </a:moveTo>
                  <a:lnTo>
                    <a:pt x="7905750" y="4620234"/>
                  </a:lnTo>
                  <a:lnTo>
                    <a:pt x="7905750" y="4677384"/>
                  </a:lnTo>
                  <a:lnTo>
                    <a:pt x="7924800" y="4677384"/>
                  </a:lnTo>
                  <a:lnTo>
                    <a:pt x="7924800" y="4620234"/>
                  </a:lnTo>
                  <a:close/>
                </a:path>
                <a:path w="7924800" h="6191250">
                  <a:moveTo>
                    <a:pt x="7924800" y="4525111"/>
                  </a:moveTo>
                  <a:lnTo>
                    <a:pt x="7905750" y="4525111"/>
                  </a:lnTo>
                  <a:lnTo>
                    <a:pt x="7905750" y="4582261"/>
                  </a:lnTo>
                  <a:lnTo>
                    <a:pt x="7924800" y="4582261"/>
                  </a:lnTo>
                  <a:lnTo>
                    <a:pt x="7924800" y="4525111"/>
                  </a:lnTo>
                  <a:close/>
                </a:path>
                <a:path w="7924800" h="6191250">
                  <a:moveTo>
                    <a:pt x="7924800" y="4430001"/>
                  </a:moveTo>
                  <a:lnTo>
                    <a:pt x="7905750" y="4430001"/>
                  </a:lnTo>
                  <a:lnTo>
                    <a:pt x="7905750" y="4487151"/>
                  </a:lnTo>
                  <a:lnTo>
                    <a:pt x="7924800" y="4487151"/>
                  </a:lnTo>
                  <a:lnTo>
                    <a:pt x="7924800" y="4430001"/>
                  </a:lnTo>
                  <a:close/>
                </a:path>
                <a:path w="7924800" h="6191250">
                  <a:moveTo>
                    <a:pt x="7924800" y="4334878"/>
                  </a:moveTo>
                  <a:lnTo>
                    <a:pt x="7905750" y="4334878"/>
                  </a:lnTo>
                  <a:lnTo>
                    <a:pt x="7905750" y="4392028"/>
                  </a:lnTo>
                  <a:lnTo>
                    <a:pt x="7924800" y="4392028"/>
                  </a:lnTo>
                  <a:lnTo>
                    <a:pt x="7924800" y="4334878"/>
                  </a:lnTo>
                  <a:close/>
                </a:path>
                <a:path w="7924800" h="6191250">
                  <a:moveTo>
                    <a:pt x="7924800" y="4239755"/>
                  </a:moveTo>
                  <a:lnTo>
                    <a:pt x="7905750" y="4239755"/>
                  </a:lnTo>
                  <a:lnTo>
                    <a:pt x="7905750" y="4296905"/>
                  </a:lnTo>
                  <a:lnTo>
                    <a:pt x="7924800" y="4296905"/>
                  </a:lnTo>
                  <a:lnTo>
                    <a:pt x="7924800" y="4239755"/>
                  </a:lnTo>
                  <a:close/>
                </a:path>
                <a:path w="7924800" h="6191250">
                  <a:moveTo>
                    <a:pt x="7924800" y="4144632"/>
                  </a:moveTo>
                  <a:lnTo>
                    <a:pt x="7905750" y="4144632"/>
                  </a:lnTo>
                  <a:lnTo>
                    <a:pt x="7905750" y="4201782"/>
                  </a:lnTo>
                  <a:lnTo>
                    <a:pt x="7924800" y="4201782"/>
                  </a:lnTo>
                  <a:lnTo>
                    <a:pt x="7924800" y="4144632"/>
                  </a:lnTo>
                  <a:close/>
                </a:path>
                <a:path w="7924800" h="6191250">
                  <a:moveTo>
                    <a:pt x="7924800" y="4049522"/>
                  </a:moveTo>
                  <a:lnTo>
                    <a:pt x="7905750" y="4049522"/>
                  </a:lnTo>
                  <a:lnTo>
                    <a:pt x="7905750" y="4106672"/>
                  </a:lnTo>
                  <a:lnTo>
                    <a:pt x="7924800" y="4106672"/>
                  </a:lnTo>
                  <a:lnTo>
                    <a:pt x="7924800" y="4049522"/>
                  </a:lnTo>
                  <a:close/>
                </a:path>
                <a:path w="7924800" h="6191250">
                  <a:moveTo>
                    <a:pt x="7924800" y="3954399"/>
                  </a:moveTo>
                  <a:lnTo>
                    <a:pt x="7905750" y="3954399"/>
                  </a:lnTo>
                  <a:lnTo>
                    <a:pt x="7905750" y="4011549"/>
                  </a:lnTo>
                  <a:lnTo>
                    <a:pt x="7924800" y="4011549"/>
                  </a:lnTo>
                  <a:lnTo>
                    <a:pt x="7924800" y="3954399"/>
                  </a:lnTo>
                  <a:close/>
                </a:path>
                <a:path w="7924800" h="6191250">
                  <a:moveTo>
                    <a:pt x="7924800" y="3859276"/>
                  </a:moveTo>
                  <a:lnTo>
                    <a:pt x="7905750" y="3859276"/>
                  </a:lnTo>
                  <a:lnTo>
                    <a:pt x="7905750" y="3916426"/>
                  </a:lnTo>
                  <a:lnTo>
                    <a:pt x="7924800" y="3916426"/>
                  </a:lnTo>
                  <a:lnTo>
                    <a:pt x="7924800" y="3859276"/>
                  </a:lnTo>
                  <a:close/>
                </a:path>
                <a:path w="7924800" h="6191250">
                  <a:moveTo>
                    <a:pt x="7924800" y="3764153"/>
                  </a:moveTo>
                  <a:lnTo>
                    <a:pt x="7905750" y="3764153"/>
                  </a:lnTo>
                  <a:lnTo>
                    <a:pt x="7905750" y="3821303"/>
                  </a:lnTo>
                  <a:lnTo>
                    <a:pt x="7924800" y="3821303"/>
                  </a:lnTo>
                  <a:lnTo>
                    <a:pt x="7924800" y="3764153"/>
                  </a:lnTo>
                  <a:close/>
                </a:path>
                <a:path w="7924800" h="6191250">
                  <a:moveTo>
                    <a:pt x="7924800" y="3669030"/>
                  </a:moveTo>
                  <a:lnTo>
                    <a:pt x="7905750" y="3669030"/>
                  </a:lnTo>
                  <a:lnTo>
                    <a:pt x="7905750" y="3726180"/>
                  </a:lnTo>
                  <a:lnTo>
                    <a:pt x="7924800" y="3726180"/>
                  </a:lnTo>
                  <a:lnTo>
                    <a:pt x="7924800" y="3669030"/>
                  </a:lnTo>
                  <a:close/>
                </a:path>
                <a:path w="7924800" h="6191250">
                  <a:moveTo>
                    <a:pt x="7924800" y="3573919"/>
                  </a:moveTo>
                  <a:lnTo>
                    <a:pt x="7905750" y="3573919"/>
                  </a:lnTo>
                  <a:lnTo>
                    <a:pt x="7905750" y="3631069"/>
                  </a:lnTo>
                  <a:lnTo>
                    <a:pt x="7924800" y="3631069"/>
                  </a:lnTo>
                  <a:lnTo>
                    <a:pt x="7924800" y="3573919"/>
                  </a:lnTo>
                  <a:close/>
                </a:path>
                <a:path w="7924800" h="6191250">
                  <a:moveTo>
                    <a:pt x="7924800" y="3478796"/>
                  </a:moveTo>
                  <a:lnTo>
                    <a:pt x="7905750" y="3478796"/>
                  </a:lnTo>
                  <a:lnTo>
                    <a:pt x="7905750" y="3535946"/>
                  </a:lnTo>
                  <a:lnTo>
                    <a:pt x="7924800" y="3535946"/>
                  </a:lnTo>
                  <a:lnTo>
                    <a:pt x="7924800" y="3478796"/>
                  </a:lnTo>
                  <a:close/>
                </a:path>
                <a:path w="7924800" h="6191250">
                  <a:moveTo>
                    <a:pt x="7924800" y="3383673"/>
                  </a:moveTo>
                  <a:lnTo>
                    <a:pt x="7905750" y="3383673"/>
                  </a:lnTo>
                  <a:lnTo>
                    <a:pt x="7905750" y="3440823"/>
                  </a:lnTo>
                  <a:lnTo>
                    <a:pt x="7924800" y="3440823"/>
                  </a:lnTo>
                  <a:lnTo>
                    <a:pt x="7924800" y="3383673"/>
                  </a:lnTo>
                  <a:close/>
                </a:path>
                <a:path w="7924800" h="6191250">
                  <a:moveTo>
                    <a:pt x="7924800" y="3288550"/>
                  </a:moveTo>
                  <a:lnTo>
                    <a:pt x="7905750" y="3288550"/>
                  </a:lnTo>
                  <a:lnTo>
                    <a:pt x="7905750" y="3345700"/>
                  </a:lnTo>
                  <a:lnTo>
                    <a:pt x="7924800" y="3345700"/>
                  </a:lnTo>
                  <a:lnTo>
                    <a:pt x="7924800" y="3288550"/>
                  </a:lnTo>
                  <a:close/>
                </a:path>
                <a:path w="7924800" h="6191250">
                  <a:moveTo>
                    <a:pt x="7924800" y="3193427"/>
                  </a:moveTo>
                  <a:lnTo>
                    <a:pt x="7905750" y="3193427"/>
                  </a:lnTo>
                  <a:lnTo>
                    <a:pt x="7905750" y="3250577"/>
                  </a:lnTo>
                  <a:lnTo>
                    <a:pt x="7924800" y="3250577"/>
                  </a:lnTo>
                  <a:lnTo>
                    <a:pt x="7924800" y="3193427"/>
                  </a:lnTo>
                  <a:close/>
                </a:path>
                <a:path w="7924800" h="6191250">
                  <a:moveTo>
                    <a:pt x="7924800" y="3098317"/>
                  </a:moveTo>
                  <a:lnTo>
                    <a:pt x="7905750" y="3098317"/>
                  </a:lnTo>
                  <a:lnTo>
                    <a:pt x="7905750" y="3155467"/>
                  </a:lnTo>
                  <a:lnTo>
                    <a:pt x="7924800" y="3155467"/>
                  </a:lnTo>
                  <a:lnTo>
                    <a:pt x="7924800" y="3098317"/>
                  </a:lnTo>
                  <a:close/>
                </a:path>
                <a:path w="7924800" h="6191250">
                  <a:moveTo>
                    <a:pt x="7924800" y="3003194"/>
                  </a:moveTo>
                  <a:lnTo>
                    <a:pt x="7905750" y="3003194"/>
                  </a:lnTo>
                  <a:lnTo>
                    <a:pt x="7905750" y="3060344"/>
                  </a:lnTo>
                  <a:lnTo>
                    <a:pt x="7924800" y="3060344"/>
                  </a:lnTo>
                  <a:lnTo>
                    <a:pt x="7924800" y="3003194"/>
                  </a:lnTo>
                  <a:close/>
                </a:path>
                <a:path w="7924800" h="6191250">
                  <a:moveTo>
                    <a:pt x="7924800" y="2908071"/>
                  </a:moveTo>
                  <a:lnTo>
                    <a:pt x="7905750" y="2908071"/>
                  </a:lnTo>
                  <a:lnTo>
                    <a:pt x="7905750" y="2965221"/>
                  </a:lnTo>
                  <a:lnTo>
                    <a:pt x="7924800" y="2965221"/>
                  </a:lnTo>
                  <a:lnTo>
                    <a:pt x="7924800" y="2908071"/>
                  </a:lnTo>
                  <a:close/>
                </a:path>
                <a:path w="7924800" h="6191250">
                  <a:moveTo>
                    <a:pt x="7924800" y="2812948"/>
                  </a:moveTo>
                  <a:lnTo>
                    <a:pt x="7905750" y="2812948"/>
                  </a:lnTo>
                  <a:lnTo>
                    <a:pt x="7905750" y="2870098"/>
                  </a:lnTo>
                  <a:lnTo>
                    <a:pt x="7924800" y="2870098"/>
                  </a:lnTo>
                  <a:lnTo>
                    <a:pt x="7924800" y="2812948"/>
                  </a:lnTo>
                  <a:close/>
                </a:path>
                <a:path w="7924800" h="6191250">
                  <a:moveTo>
                    <a:pt x="7924800" y="2717825"/>
                  </a:moveTo>
                  <a:lnTo>
                    <a:pt x="7905750" y="2717825"/>
                  </a:lnTo>
                  <a:lnTo>
                    <a:pt x="7905750" y="2774975"/>
                  </a:lnTo>
                  <a:lnTo>
                    <a:pt x="7924800" y="2774975"/>
                  </a:lnTo>
                  <a:lnTo>
                    <a:pt x="7924800" y="2717825"/>
                  </a:lnTo>
                  <a:close/>
                </a:path>
                <a:path w="7924800" h="6191250">
                  <a:moveTo>
                    <a:pt x="7924800" y="2622715"/>
                  </a:moveTo>
                  <a:lnTo>
                    <a:pt x="7905750" y="2622715"/>
                  </a:lnTo>
                  <a:lnTo>
                    <a:pt x="7905750" y="2679865"/>
                  </a:lnTo>
                  <a:lnTo>
                    <a:pt x="7924800" y="2679865"/>
                  </a:lnTo>
                  <a:lnTo>
                    <a:pt x="7924800" y="2622715"/>
                  </a:lnTo>
                  <a:close/>
                </a:path>
                <a:path w="7924800" h="6191250">
                  <a:moveTo>
                    <a:pt x="7924800" y="2527592"/>
                  </a:moveTo>
                  <a:lnTo>
                    <a:pt x="7905750" y="2527592"/>
                  </a:lnTo>
                  <a:lnTo>
                    <a:pt x="7905750" y="2584742"/>
                  </a:lnTo>
                  <a:lnTo>
                    <a:pt x="7924800" y="2584742"/>
                  </a:lnTo>
                  <a:lnTo>
                    <a:pt x="7924800" y="2527592"/>
                  </a:lnTo>
                  <a:close/>
                </a:path>
                <a:path w="7924800" h="6191250">
                  <a:moveTo>
                    <a:pt x="7924800" y="2432469"/>
                  </a:moveTo>
                  <a:lnTo>
                    <a:pt x="7905750" y="2432469"/>
                  </a:lnTo>
                  <a:lnTo>
                    <a:pt x="7905750" y="2489619"/>
                  </a:lnTo>
                  <a:lnTo>
                    <a:pt x="7924800" y="2489619"/>
                  </a:lnTo>
                  <a:lnTo>
                    <a:pt x="7924800" y="2432469"/>
                  </a:lnTo>
                  <a:close/>
                </a:path>
                <a:path w="7924800" h="6191250">
                  <a:moveTo>
                    <a:pt x="7924800" y="2337346"/>
                  </a:moveTo>
                  <a:lnTo>
                    <a:pt x="7905750" y="2337346"/>
                  </a:lnTo>
                  <a:lnTo>
                    <a:pt x="7905750" y="2394496"/>
                  </a:lnTo>
                  <a:lnTo>
                    <a:pt x="7924800" y="2394496"/>
                  </a:lnTo>
                  <a:lnTo>
                    <a:pt x="7924800" y="2337346"/>
                  </a:lnTo>
                  <a:close/>
                </a:path>
                <a:path w="7924800" h="6191250">
                  <a:moveTo>
                    <a:pt x="7924800" y="2242223"/>
                  </a:moveTo>
                  <a:lnTo>
                    <a:pt x="7905750" y="2242223"/>
                  </a:lnTo>
                  <a:lnTo>
                    <a:pt x="7905750" y="2299373"/>
                  </a:lnTo>
                  <a:lnTo>
                    <a:pt x="7924800" y="2299373"/>
                  </a:lnTo>
                  <a:lnTo>
                    <a:pt x="7924800" y="2242223"/>
                  </a:lnTo>
                  <a:close/>
                </a:path>
                <a:path w="7924800" h="6191250">
                  <a:moveTo>
                    <a:pt x="7924800" y="2147112"/>
                  </a:moveTo>
                  <a:lnTo>
                    <a:pt x="7905750" y="2147112"/>
                  </a:lnTo>
                  <a:lnTo>
                    <a:pt x="7905750" y="2204262"/>
                  </a:lnTo>
                  <a:lnTo>
                    <a:pt x="7924800" y="2204262"/>
                  </a:lnTo>
                  <a:lnTo>
                    <a:pt x="7924800" y="2147112"/>
                  </a:lnTo>
                  <a:close/>
                </a:path>
                <a:path w="7924800" h="6191250">
                  <a:moveTo>
                    <a:pt x="7924800" y="2051989"/>
                  </a:moveTo>
                  <a:lnTo>
                    <a:pt x="7905750" y="2051989"/>
                  </a:lnTo>
                  <a:lnTo>
                    <a:pt x="7905750" y="2109139"/>
                  </a:lnTo>
                  <a:lnTo>
                    <a:pt x="7924800" y="2109139"/>
                  </a:lnTo>
                  <a:lnTo>
                    <a:pt x="7924800" y="2051989"/>
                  </a:lnTo>
                  <a:close/>
                </a:path>
                <a:path w="7924800" h="6191250">
                  <a:moveTo>
                    <a:pt x="7924800" y="1956866"/>
                  </a:moveTo>
                  <a:lnTo>
                    <a:pt x="7905750" y="1956866"/>
                  </a:lnTo>
                  <a:lnTo>
                    <a:pt x="7905750" y="2014016"/>
                  </a:lnTo>
                  <a:lnTo>
                    <a:pt x="7924800" y="2014016"/>
                  </a:lnTo>
                  <a:lnTo>
                    <a:pt x="7924800" y="1956866"/>
                  </a:lnTo>
                  <a:close/>
                </a:path>
                <a:path w="7924800" h="6191250">
                  <a:moveTo>
                    <a:pt x="7924800" y="1861743"/>
                  </a:moveTo>
                  <a:lnTo>
                    <a:pt x="7905750" y="1861743"/>
                  </a:lnTo>
                  <a:lnTo>
                    <a:pt x="7905750" y="1918893"/>
                  </a:lnTo>
                  <a:lnTo>
                    <a:pt x="7924800" y="1918893"/>
                  </a:lnTo>
                  <a:lnTo>
                    <a:pt x="7924800" y="1861743"/>
                  </a:lnTo>
                  <a:close/>
                </a:path>
                <a:path w="7924800" h="6191250">
                  <a:moveTo>
                    <a:pt x="7924800" y="1766620"/>
                  </a:moveTo>
                  <a:lnTo>
                    <a:pt x="7905750" y="1766620"/>
                  </a:lnTo>
                  <a:lnTo>
                    <a:pt x="7905750" y="1823770"/>
                  </a:lnTo>
                  <a:lnTo>
                    <a:pt x="7924800" y="1823770"/>
                  </a:lnTo>
                  <a:lnTo>
                    <a:pt x="7924800" y="1766620"/>
                  </a:lnTo>
                  <a:close/>
                </a:path>
                <a:path w="7924800" h="6191250">
                  <a:moveTo>
                    <a:pt x="7924800" y="1671510"/>
                  </a:moveTo>
                  <a:lnTo>
                    <a:pt x="7905750" y="1671510"/>
                  </a:lnTo>
                  <a:lnTo>
                    <a:pt x="7905750" y="1728660"/>
                  </a:lnTo>
                  <a:lnTo>
                    <a:pt x="7924800" y="1728660"/>
                  </a:lnTo>
                  <a:lnTo>
                    <a:pt x="7924800" y="1671510"/>
                  </a:lnTo>
                  <a:close/>
                </a:path>
                <a:path w="7924800" h="6191250">
                  <a:moveTo>
                    <a:pt x="7924800" y="1576387"/>
                  </a:moveTo>
                  <a:lnTo>
                    <a:pt x="7905750" y="1576387"/>
                  </a:lnTo>
                  <a:lnTo>
                    <a:pt x="7905750" y="1633537"/>
                  </a:lnTo>
                  <a:lnTo>
                    <a:pt x="7924800" y="1633537"/>
                  </a:lnTo>
                  <a:lnTo>
                    <a:pt x="7924800" y="1576387"/>
                  </a:lnTo>
                  <a:close/>
                </a:path>
                <a:path w="7924800" h="6191250">
                  <a:moveTo>
                    <a:pt x="7924800" y="1481264"/>
                  </a:moveTo>
                  <a:lnTo>
                    <a:pt x="7905750" y="1481264"/>
                  </a:lnTo>
                  <a:lnTo>
                    <a:pt x="7905750" y="1538414"/>
                  </a:lnTo>
                  <a:lnTo>
                    <a:pt x="7924800" y="1538414"/>
                  </a:lnTo>
                  <a:lnTo>
                    <a:pt x="7924800" y="1481264"/>
                  </a:lnTo>
                  <a:close/>
                </a:path>
                <a:path w="7924800" h="6191250">
                  <a:moveTo>
                    <a:pt x="7924800" y="1386141"/>
                  </a:moveTo>
                  <a:lnTo>
                    <a:pt x="7905750" y="1386141"/>
                  </a:lnTo>
                  <a:lnTo>
                    <a:pt x="7905750" y="1443291"/>
                  </a:lnTo>
                  <a:lnTo>
                    <a:pt x="7924800" y="1443291"/>
                  </a:lnTo>
                  <a:lnTo>
                    <a:pt x="7924800" y="1386141"/>
                  </a:lnTo>
                  <a:close/>
                </a:path>
                <a:path w="7924800" h="6191250">
                  <a:moveTo>
                    <a:pt x="7924800" y="1291031"/>
                  </a:moveTo>
                  <a:lnTo>
                    <a:pt x="7905750" y="1291031"/>
                  </a:lnTo>
                  <a:lnTo>
                    <a:pt x="7905750" y="1348181"/>
                  </a:lnTo>
                  <a:lnTo>
                    <a:pt x="7924800" y="1348181"/>
                  </a:lnTo>
                  <a:lnTo>
                    <a:pt x="7924800" y="1291031"/>
                  </a:lnTo>
                  <a:close/>
                </a:path>
                <a:path w="7924800" h="6191250">
                  <a:moveTo>
                    <a:pt x="7924800" y="1195908"/>
                  </a:moveTo>
                  <a:lnTo>
                    <a:pt x="7905750" y="1195908"/>
                  </a:lnTo>
                  <a:lnTo>
                    <a:pt x="7905750" y="1253058"/>
                  </a:lnTo>
                  <a:lnTo>
                    <a:pt x="7924800" y="1253058"/>
                  </a:lnTo>
                  <a:lnTo>
                    <a:pt x="7924800" y="1195908"/>
                  </a:lnTo>
                  <a:close/>
                </a:path>
                <a:path w="7924800" h="6191250">
                  <a:moveTo>
                    <a:pt x="7924800" y="1100785"/>
                  </a:moveTo>
                  <a:lnTo>
                    <a:pt x="7905750" y="1100785"/>
                  </a:lnTo>
                  <a:lnTo>
                    <a:pt x="7905750" y="1157935"/>
                  </a:lnTo>
                  <a:lnTo>
                    <a:pt x="7924800" y="1157935"/>
                  </a:lnTo>
                  <a:lnTo>
                    <a:pt x="7924800" y="1100785"/>
                  </a:lnTo>
                  <a:close/>
                </a:path>
                <a:path w="7924800" h="6191250">
                  <a:moveTo>
                    <a:pt x="7924800" y="1005662"/>
                  </a:moveTo>
                  <a:lnTo>
                    <a:pt x="7905750" y="1005662"/>
                  </a:lnTo>
                  <a:lnTo>
                    <a:pt x="7905750" y="1062812"/>
                  </a:lnTo>
                  <a:lnTo>
                    <a:pt x="7924800" y="1062812"/>
                  </a:lnTo>
                  <a:lnTo>
                    <a:pt x="7924800" y="1005662"/>
                  </a:lnTo>
                  <a:close/>
                </a:path>
                <a:path w="7924800" h="6191250">
                  <a:moveTo>
                    <a:pt x="7924800" y="910539"/>
                  </a:moveTo>
                  <a:lnTo>
                    <a:pt x="7905750" y="910539"/>
                  </a:lnTo>
                  <a:lnTo>
                    <a:pt x="7905750" y="967689"/>
                  </a:lnTo>
                  <a:lnTo>
                    <a:pt x="7924800" y="967689"/>
                  </a:lnTo>
                  <a:lnTo>
                    <a:pt x="7924800" y="910539"/>
                  </a:lnTo>
                  <a:close/>
                </a:path>
                <a:path w="7924800" h="6191250">
                  <a:moveTo>
                    <a:pt x="7924800" y="815428"/>
                  </a:moveTo>
                  <a:lnTo>
                    <a:pt x="7905750" y="815428"/>
                  </a:lnTo>
                  <a:lnTo>
                    <a:pt x="7905750" y="872578"/>
                  </a:lnTo>
                  <a:lnTo>
                    <a:pt x="7924800" y="872578"/>
                  </a:lnTo>
                  <a:lnTo>
                    <a:pt x="7924800" y="815428"/>
                  </a:lnTo>
                  <a:close/>
                </a:path>
                <a:path w="7924800" h="6191250">
                  <a:moveTo>
                    <a:pt x="7924800" y="720305"/>
                  </a:moveTo>
                  <a:lnTo>
                    <a:pt x="7905750" y="720305"/>
                  </a:lnTo>
                  <a:lnTo>
                    <a:pt x="7905750" y="777455"/>
                  </a:lnTo>
                  <a:lnTo>
                    <a:pt x="7924800" y="777455"/>
                  </a:lnTo>
                  <a:lnTo>
                    <a:pt x="7924800" y="720305"/>
                  </a:lnTo>
                  <a:close/>
                </a:path>
                <a:path w="7924800" h="6191250">
                  <a:moveTo>
                    <a:pt x="7924800" y="625182"/>
                  </a:moveTo>
                  <a:lnTo>
                    <a:pt x="7905750" y="625182"/>
                  </a:lnTo>
                  <a:lnTo>
                    <a:pt x="7905750" y="682332"/>
                  </a:lnTo>
                  <a:lnTo>
                    <a:pt x="7924800" y="682332"/>
                  </a:lnTo>
                  <a:lnTo>
                    <a:pt x="7924800" y="625182"/>
                  </a:lnTo>
                  <a:close/>
                </a:path>
                <a:path w="7924800" h="6191250">
                  <a:moveTo>
                    <a:pt x="7924800" y="530059"/>
                  </a:moveTo>
                  <a:lnTo>
                    <a:pt x="7905750" y="530059"/>
                  </a:lnTo>
                  <a:lnTo>
                    <a:pt x="7905750" y="587209"/>
                  </a:lnTo>
                  <a:lnTo>
                    <a:pt x="7924800" y="587209"/>
                  </a:lnTo>
                  <a:lnTo>
                    <a:pt x="7924800" y="530059"/>
                  </a:lnTo>
                  <a:close/>
                </a:path>
                <a:path w="7924800" h="6191250">
                  <a:moveTo>
                    <a:pt x="7924800" y="434936"/>
                  </a:moveTo>
                  <a:lnTo>
                    <a:pt x="7905750" y="434936"/>
                  </a:lnTo>
                  <a:lnTo>
                    <a:pt x="7905750" y="492086"/>
                  </a:lnTo>
                  <a:lnTo>
                    <a:pt x="7924800" y="492086"/>
                  </a:lnTo>
                  <a:lnTo>
                    <a:pt x="7924800" y="434936"/>
                  </a:lnTo>
                  <a:close/>
                </a:path>
                <a:path w="7924800" h="6191250">
                  <a:moveTo>
                    <a:pt x="7924800" y="339826"/>
                  </a:moveTo>
                  <a:lnTo>
                    <a:pt x="7905750" y="339826"/>
                  </a:lnTo>
                  <a:lnTo>
                    <a:pt x="7905750" y="396976"/>
                  </a:lnTo>
                  <a:lnTo>
                    <a:pt x="7924800" y="396976"/>
                  </a:lnTo>
                  <a:lnTo>
                    <a:pt x="7924800" y="339826"/>
                  </a:lnTo>
                  <a:close/>
                </a:path>
                <a:path w="7924800" h="6191250">
                  <a:moveTo>
                    <a:pt x="7924800" y="244703"/>
                  </a:moveTo>
                  <a:lnTo>
                    <a:pt x="7905750" y="244703"/>
                  </a:lnTo>
                  <a:lnTo>
                    <a:pt x="7905750" y="301853"/>
                  </a:lnTo>
                  <a:lnTo>
                    <a:pt x="7924800" y="301853"/>
                  </a:lnTo>
                  <a:lnTo>
                    <a:pt x="7924800" y="244703"/>
                  </a:lnTo>
                  <a:close/>
                </a:path>
                <a:path w="7924800" h="6191250">
                  <a:moveTo>
                    <a:pt x="7924800" y="149580"/>
                  </a:moveTo>
                  <a:lnTo>
                    <a:pt x="7905750" y="149580"/>
                  </a:lnTo>
                  <a:lnTo>
                    <a:pt x="7905750" y="206730"/>
                  </a:lnTo>
                  <a:lnTo>
                    <a:pt x="7924800" y="206730"/>
                  </a:lnTo>
                  <a:lnTo>
                    <a:pt x="7924800" y="14958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54011" y="4281487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79375" y="0"/>
                  </a:moveTo>
                  <a:lnTo>
                    <a:pt x="634999" y="0"/>
                  </a:lnTo>
                  <a:lnTo>
                    <a:pt x="640211" y="0"/>
                  </a:lnTo>
                  <a:lnTo>
                    <a:pt x="645373" y="508"/>
                  </a:lnTo>
                  <a:lnTo>
                    <a:pt x="679098" y="13377"/>
                  </a:lnTo>
                  <a:lnTo>
                    <a:pt x="683431" y="16272"/>
                  </a:lnTo>
                  <a:lnTo>
                    <a:pt x="700997" y="35276"/>
                  </a:lnTo>
                  <a:lnTo>
                    <a:pt x="703893" y="39610"/>
                  </a:lnTo>
                  <a:lnTo>
                    <a:pt x="714374" y="79374"/>
                  </a:lnTo>
                  <a:lnTo>
                    <a:pt x="714374" y="634999"/>
                  </a:lnTo>
                  <a:lnTo>
                    <a:pt x="703893" y="674764"/>
                  </a:lnTo>
                  <a:lnTo>
                    <a:pt x="679098" y="700997"/>
                  </a:lnTo>
                  <a:lnTo>
                    <a:pt x="674764" y="703893"/>
                  </a:lnTo>
                  <a:lnTo>
                    <a:pt x="634999" y="714374"/>
                  </a:lnTo>
                  <a:lnTo>
                    <a:pt x="79375" y="714374"/>
                  </a:lnTo>
                  <a:lnTo>
                    <a:pt x="39610" y="703893"/>
                  </a:lnTo>
                  <a:lnTo>
                    <a:pt x="13377" y="679098"/>
                  </a:lnTo>
                  <a:lnTo>
                    <a:pt x="10481" y="674764"/>
                  </a:lnTo>
                  <a:lnTo>
                    <a:pt x="0" y="640211"/>
                  </a:lnTo>
                  <a:lnTo>
                    <a:pt x="0" y="634999"/>
                  </a:lnTo>
                  <a:lnTo>
                    <a:pt x="0" y="79374"/>
                  </a:lnTo>
                  <a:lnTo>
                    <a:pt x="0" y="74163"/>
                  </a:lnTo>
                  <a:lnTo>
                    <a:pt x="508" y="69001"/>
                  </a:lnTo>
                  <a:lnTo>
                    <a:pt x="1525" y="63889"/>
                  </a:lnTo>
                  <a:lnTo>
                    <a:pt x="2541" y="58777"/>
                  </a:lnTo>
                  <a:lnTo>
                    <a:pt x="4047" y="53814"/>
                  </a:lnTo>
                  <a:lnTo>
                    <a:pt x="6042" y="48999"/>
                  </a:lnTo>
                  <a:lnTo>
                    <a:pt x="8036" y="44184"/>
                  </a:lnTo>
                  <a:lnTo>
                    <a:pt x="10481" y="39610"/>
                  </a:lnTo>
                  <a:lnTo>
                    <a:pt x="13377" y="35276"/>
                  </a:lnTo>
                  <a:lnTo>
                    <a:pt x="16272" y="30943"/>
                  </a:lnTo>
                  <a:lnTo>
                    <a:pt x="19563" y="26933"/>
                  </a:lnTo>
                  <a:lnTo>
                    <a:pt x="23248" y="23248"/>
                  </a:lnTo>
                  <a:lnTo>
                    <a:pt x="26933" y="19563"/>
                  </a:lnTo>
                  <a:lnTo>
                    <a:pt x="30943" y="16272"/>
                  </a:lnTo>
                  <a:lnTo>
                    <a:pt x="35276" y="13377"/>
                  </a:lnTo>
                  <a:lnTo>
                    <a:pt x="39610" y="10481"/>
                  </a:lnTo>
                  <a:lnTo>
                    <a:pt x="44184" y="8036"/>
                  </a:lnTo>
                  <a:lnTo>
                    <a:pt x="48999" y="6042"/>
                  </a:lnTo>
                  <a:lnTo>
                    <a:pt x="53814" y="4047"/>
                  </a:lnTo>
                  <a:lnTo>
                    <a:pt x="58778" y="2541"/>
                  </a:lnTo>
                  <a:lnTo>
                    <a:pt x="63889" y="1525"/>
                  </a:lnTo>
                  <a:lnTo>
                    <a:pt x="69001" y="508"/>
                  </a:lnTo>
                  <a:lnTo>
                    <a:pt x="74163" y="0"/>
                  </a:lnTo>
                  <a:lnTo>
                    <a:pt x="79375" y="0"/>
                  </a:lnTo>
                  <a:close/>
                </a:path>
              </a:pathLst>
            </a:custGeom>
            <a:ln w="396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917" y="4420393"/>
              <a:ext cx="158750" cy="1587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133386" y="4559299"/>
              <a:ext cx="635000" cy="436880"/>
            </a:xfrm>
            <a:custGeom>
              <a:avLst/>
              <a:gdLst/>
              <a:ahLst/>
              <a:cxnLst/>
              <a:rect l="l" t="t" r="r" b="b"/>
              <a:pathLst>
                <a:path w="635000" h="436879">
                  <a:moveTo>
                    <a:pt x="634999" y="198437"/>
                  </a:moveTo>
                  <a:lnTo>
                    <a:pt x="436562" y="0"/>
                  </a:lnTo>
                  <a:lnTo>
                    <a:pt x="0" y="436562"/>
                  </a:lnTo>
                </a:path>
              </a:pathLst>
            </a:custGeom>
            <a:ln w="396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0BE1BAB-A617-8A64-0F2F-06B96B092A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42"/>
          <a:stretch>
            <a:fillRect/>
          </a:stretch>
        </p:blipFill>
        <p:spPr>
          <a:xfrm>
            <a:off x="9448775" y="1885949"/>
            <a:ext cx="7924800" cy="6191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1485899"/>
            <a:ext cx="761999" cy="3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50" dirty="0"/>
              <a:t>The</a:t>
            </a:r>
            <a:r>
              <a:rPr lang="en-US" spc="-240" dirty="0"/>
              <a:t> </a:t>
            </a:r>
            <a:r>
              <a:rPr lang="en-US" spc="-235" dirty="0"/>
              <a:t>S</a:t>
            </a:r>
            <a:r>
              <a:rPr lang="en-US" sz="3950" b="1" spc="-235" dirty="0">
                <a:latin typeface="Georgia Pro Semibold"/>
                <a:cs typeface="Georgia Pro Semibold"/>
              </a:rPr>
              <a:t>2</a:t>
            </a:r>
            <a:r>
              <a:rPr lang="en-US" spc="-235" dirty="0"/>
              <a:t>UT</a:t>
            </a:r>
            <a:r>
              <a:rPr spc="-240" dirty="0"/>
              <a:t> </a:t>
            </a:r>
            <a:r>
              <a:rPr spc="-195" dirty="0"/>
              <a:t>Pipeline</a:t>
            </a:r>
            <a:r>
              <a:rPr sz="3950" b="1" spc="-195" dirty="0">
                <a:latin typeface="Georgia Pro Semibold"/>
                <a:cs typeface="Georgia Pro Semibold"/>
              </a:rPr>
              <a:t>:</a:t>
            </a:r>
            <a:r>
              <a:rPr sz="3950" b="1" spc="-90" dirty="0">
                <a:latin typeface="Georgia Pro Semibold"/>
                <a:cs typeface="Georgia Pro Semibold"/>
              </a:rPr>
              <a:t> </a:t>
            </a:r>
            <a:r>
              <a:rPr spc="-130" dirty="0"/>
              <a:t>Overview</a:t>
            </a:r>
            <a:endParaRPr sz="3950" dirty="0">
              <a:latin typeface="Georgia Pro Semibold"/>
              <a:cs typeface="Georgia Pro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5464" y="5630844"/>
            <a:ext cx="7924800" cy="1752600"/>
            <a:chOff x="914399" y="5772149"/>
            <a:chExt cx="7924800" cy="1752600"/>
          </a:xfrm>
        </p:grpSpPr>
        <p:sp>
          <p:nvSpPr>
            <p:cNvPr id="5" name="object 5"/>
            <p:cNvSpPr/>
            <p:nvPr/>
          </p:nvSpPr>
          <p:spPr>
            <a:xfrm>
              <a:off x="914399" y="5772149"/>
              <a:ext cx="7924800" cy="1752600"/>
            </a:xfrm>
            <a:custGeom>
              <a:avLst/>
              <a:gdLst/>
              <a:ahLst/>
              <a:cxnLst/>
              <a:rect l="l" t="t" r="r" b="b"/>
              <a:pathLst>
                <a:path w="7924800" h="1752600">
                  <a:moveTo>
                    <a:pt x="7853602" y="1752599"/>
                  </a:moveTo>
                  <a:lnTo>
                    <a:pt x="71196" y="1752599"/>
                  </a:lnTo>
                  <a:lnTo>
                    <a:pt x="66241" y="1752110"/>
                  </a:lnTo>
                  <a:lnTo>
                    <a:pt x="29705" y="1736976"/>
                  </a:lnTo>
                  <a:lnTo>
                    <a:pt x="3885" y="1700936"/>
                  </a:lnTo>
                  <a:lnTo>
                    <a:pt x="0" y="1681402"/>
                  </a:lnTo>
                  <a:lnTo>
                    <a:pt x="0" y="1676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7853602" y="0"/>
                  </a:lnTo>
                  <a:lnTo>
                    <a:pt x="7895093" y="15621"/>
                  </a:lnTo>
                  <a:lnTo>
                    <a:pt x="7920912" y="51660"/>
                  </a:lnTo>
                  <a:lnTo>
                    <a:pt x="7924798" y="71196"/>
                  </a:lnTo>
                  <a:lnTo>
                    <a:pt x="7924798" y="1681402"/>
                  </a:lnTo>
                  <a:lnTo>
                    <a:pt x="7909176" y="1722892"/>
                  </a:lnTo>
                  <a:lnTo>
                    <a:pt x="7873136" y="1748712"/>
                  </a:lnTo>
                  <a:lnTo>
                    <a:pt x="7858557" y="1752110"/>
                  </a:lnTo>
                  <a:lnTo>
                    <a:pt x="7853602" y="175259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5387" y="6457949"/>
              <a:ext cx="57150" cy="742950"/>
            </a:xfrm>
            <a:custGeom>
              <a:avLst/>
              <a:gdLst/>
              <a:ahLst/>
              <a:cxnLst/>
              <a:rect l="l" t="t" r="r" b="b"/>
              <a:pathLst>
                <a:path w="57150" h="742950">
                  <a:moveTo>
                    <a:pt x="57150" y="710590"/>
                  </a:moveTo>
                  <a:lnTo>
                    <a:pt x="32372" y="685800"/>
                  </a:lnTo>
                  <a:lnTo>
                    <a:pt x="24790" y="685800"/>
                  </a:lnTo>
                  <a:lnTo>
                    <a:pt x="0" y="710590"/>
                  </a:lnTo>
                  <a:lnTo>
                    <a:pt x="0" y="718172"/>
                  </a:lnTo>
                  <a:lnTo>
                    <a:pt x="24790" y="742950"/>
                  </a:lnTo>
                  <a:lnTo>
                    <a:pt x="32372" y="742950"/>
                  </a:lnTo>
                  <a:lnTo>
                    <a:pt x="57150" y="718172"/>
                  </a:lnTo>
                  <a:lnTo>
                    <a:pt x="57150" y="714375"/>
                  </a:lnTo>
                  <a:lnTo>
                    <a:pt x="57150" y="710590"/>
                  </a:lnTo>
                  <a:close/>
                </a:path>
                <a:path w="57150" h="742950">
                  <a:moveTo>
                    <a:pt x="57150" y="367690"/>
                  </a:moveTo>
                  <a:lnTo>
                    <a:pt x="32372" y="342900"/>
                  </a:lnTo>
                  <a:lnTo>
                    <a:pt x="24790" y="342900"/>
                  </a:lnTo>
                  <a:lnTo>
                    <a:pt x="0" y="367690"/>
                  </a:lnTo>
                  <a:lnTo>
                    <a:pt x="0" y="375272"/>
                  </a:lnTo>
                  <a:lnTo>
                    <a:pt x="24790" y="400050"/>
                  </a:lnTo>
                  <a:lnTo>
                    <a:pt x="32372" y="400050"/>
                  </a:lnTo>
                  <a:lnTo>
                    <a:pt x="57150" y="375272"/>
                  </a:lnTo>
                  <a:lnTo>
                    <a:pt x="57150" y="371475"/>
                  </a:lnTo>
                  <a:lnTo>
                    <a:pt x="57150" y="367690"/>
                  </a:lnTo>
                  <a:close/>
                </a:path>
                <a:path w="57150" h="7429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D0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01700" y="1819076"/>
            <a:ext cx="30105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b="1" spc="-90" dirty="0">
                <a:solidFill>
                  <a:srgbClr val="93C4FD"/>
                </a:solidFill>
                <a:latin typeface="Arial"/>
                <a:cs typeface="Arial"/>
              </a:rPr>
              <a:t>Three</a:t>
            </a:r>
            <a:r>
              <a:rPr sz="2600" b="1" spc="-90" dirty="0">
                <a:solidFill>
                  <a:srgbClr val="93C4FD"/>
                </a:solidFill>
                <a:latin typeface="Berlin Sans FB"/>
                <a:cs typeface="Berlin Sans FB"/>
              </a:rPr>
              <a:t>-</a:t>
            </a:r>
            <a:r>
              <a:rPr sz="2450" b="1" spc="-85" dirty="0">
                <a:solidFill>
                  <a:srgbClr val="93C4FD"/>
                </a:solidFill>
                <a:latin typeface="Arial"/>
                <a:cs typeface="Arial"/>
              </a:rPr>
              <a:t>stage</a:t>
            </a:r>
            <a:r>
              <a:rPr sz="2450" b="1" spc="-2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450" b="1" spc="-85" dirty="0">
                <a:solidFill>
                  <a:srgbClr val="93C4FD"/>
                </a:solidFill>
                <a:latin typeface="Arial"/>
                <a:cs typeface="Arial"/>
              </a:rPr>
              <a:t>process</a:t>
            </a:r>
            <a:r>
              <a:rPr sz="2600" b="1" spc="-85" dirty="0">
                <a:solidFill>
                  <a:srgbClr val="93C4FD"/>
                </a:solidFill>
                <a:latin typeface="Berlin Sans FB"/>
                <a:cs typeface="Berlin Sans FB"/>
              </a:rPr>
              <a:t>:</a:t>
            </a:r>
            <a:endParaRPr sz="2600">
              <a:latin typeface="Berlin Sans FB"/>
              <a:cs typeface="Berlin Sans FB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0300" y="5877945"/>
            <a:ext cx="5930265" cy="140716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600" spc="-10" dirty="0">
                <a:solidFill>
                  <a:srgbClr val="BEDAFE"/>
                </a:solidFill>
                <a:latin typeface="Microsoft Sans Serif"/>
                <a:cs typeface="Microsoft Sans Serif"/>
              </a:rPr>
              <a:t>Key</a:t>
            </a:r>
            <a:r>
              <a:rPr sz="1600" spc="-95" dirty="0">
                <a:solidFill>
                  <a:srgbClr val="BEDAFE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BEDAFE"/>
                </a:solidFill>
                <a:latin typeface="Microsoft Sans Serif"/>
                <a:cs typeface="Microsoft Sans Serif"/>
              </a:rPr>
              <a:t>advantages</a:t>
            </a:r>
            <a:r>
              <a:rPr sz="1700" spc="-10" dirty="0">
                <a:solidFill>
                  <a:srgbClr val="BEDAFE"/>
                </a:solidFill>
                <a:latin typeface="Georgia"/>
                <a:cs typeface="Georgia"/>
              </a:rPr>
              <a:t>:</a:t>
            </a:r>
            <a:endParaRPr sz="1700">
              <a:latin typeface="Georgia"/>
              <a:cs typeface="Georgia"/>
            </a:endParaRPr>
          </a:p>
          <a:p>
            <a:pPr marL="421640" marR="5080">
              <a:lnSpc>
                <a:spcPts val="2700"/>
              </a:lnSpc>
              <a:spcBef>
                <a:spcPts val="95"/>
              </a:spcBef>
            </a:pPr>
            <a:r>
              <a:rPr sz="165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End-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to-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end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direct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translation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without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text</a:t>
            </a:r>
            <a:r>
              <a:rPr sz="1650" spc="-1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intermediaries </a:t>
            </a:r>
            <a:r>
              <a:rPr sz="165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Preserves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speaker</a:t>
            </a:r>
            <a:r>
              <a:rPr sz="16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characteristics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and</a:t>
            </a:r>
            <a:r>
              <a:rPr sz="16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paralinguistic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features </a:t>
            </a:r>
            <a:r>
              <a:rPr sz="165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Potential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for</a:t>
            </a:r>
            <a:r>
              <a:rPr sz="165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faster</a:t>
            </a:r>
            <a:r>
              <a:rPr sz="16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real-time</a:t>
            </a:r>
            <a:r>
              <a:rPr sz="165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performance</a:t>
            </a:r>
            <a:endParaRPr sz="165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448799" y="1885949"/>
            <a:ext cx="7924800" cy="6191250"/>
            <a:chOff x="9448799" y="1885949"/>
            <a:chExt cx="7924800" cy="6191250"/>
          </a:xfrm>
        </p:grpSpPr>
        <p:sp>
          <p:nvSpPr>
            <p:cNvPr id="10" name="object 10"/>
            <p:cNvSpPr/>
            <p:nvPr/>
          </p:nvSpPr>
          <p:spPr>
            <a:xfrm>
              <a:off x="9448799" y="1885949"/>
              <a:ext cx="7924800" cy="6191250"/>
            </a:xfrm>
            <a:custGeom>
              <a:avLst/>
              <a:gdLst/>
              <a:ahLst/>
              <a:cxnLst/>
              <a:rect l="l" t="t" r="r" b="b"/>
              <a:pathLst>
                <a:path w="7924800" h="6191250">
                  <a:moveTo>
                    <a:pt x="7810499" y="6191249"/>
                  </a:moveTo>
                  <a:lnTo>
                    <a:pt x="114299" y="6191249"/>
                  </a:lnTo>
                  <a:lnTo>
                    <a:pt x="103040" y="6190705"/>
                  </a:lnTo>
                  <a:lnTo>
                    <a:pt x="60363" y="6177736"/>
                  </a:lnTo>
                  <a:lnTo>
                    <a:pt x="25899" y="6149425"/>
                  </a:lnTo>
                  <a:lnTo>
                    <a:pt x="4893" y="6110078"/>
                  </a:lnTo>
                  <a:lnTo>
                    <a:pt x="0" y="607694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7810499" y="0"/>
                  </a:lnTo>
                  <a:lnTo>
                    <a:pt x="7854237" y="8700"/>
                  </a:lnTo>
                  <a:lnTo>
                    <a:pt x="7891320" y="33477"/>
                  </a:lnTo>
                  <a:lnTo>
                    <a:pt x="7916095" y="70559"/>
                  </a:lnTo>
                  <a:lnTo>
                    <a:pt x="7924799" y="114299"/>
                  </a:lnTo>
                  <a:lnTo>
                    <a:pt x="7924799" y="6076949"/>
                  </a:lnTo>
                  <a:lnTo>
                    <a:pt x="7916095" y="6120689"/>
                  </a:lnTo>
                  <a:lnTo>
                    <a:pt x="7891320" y="6157771"/>
                  </a:lnTo>
                  <a:lnTo>
                    <a:pt x="7854237" y="6182547"/>
                  </a:lnTo>
                  <a:lnTo>
                    <a:pt x="7810499" y="6191249"/>
                  </a:lnTo>
                  <a:close/>
                </a:path>
              </a:pathLst>
            </a:custGeom>
            <a:solidFill>
              <a:srgbClr val="FFFFFF">
                <a:alpha val="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48787" y="1885949"/>
              <a:ext cx="7924800" cy="6191250"/>
            </a:xfrm>
            <a:custGeom>
              <a:avLst/>
              <a:gdLst/>
              <a:ahLst/>
              <a:cxnLst/>
              <a:rect l="l" t="t" r="r" b="b"/>
              <a:pathLst>
                <a:path w="7924800" h="6191250">
                  <a:moveTo>
                    <a:pt x="19050" y="5987720"/>
                  </a:moveTo>
                  <a:lnTo>
                    <a:pt x="0" y="5987720"/>
                  </a:lnTo>
                  <a:lnTo>
                    <a:pt x="0" y="6044870"/>
                  </a:lnTo>
                  <a:lnTo>
                    <a:pt x="19050" y="6044870"/>
                  </a:lnTo>
                  <a:lnTo>
                    <a:pt x="19050" y="5987720"/>
                  </a:lnTo>
                  <a:close/>
                </a:path>
                <a:path w="7924800" h="6191250">
                  <a:moveTo>
                    <a:pt x="19050" y="5892597"/>
                  </a:moveTo>
                  <a:lnTo>
                    <a:pt x="0" y="5892597"/>
                  </a:lnTo>
                  <a:lnTo>
                    <a:pt x="0" y="5949747"/>
                  </a:lnTo>
                  <a:lnTo>
                    <a:pt x="19050" y="5949747"/>
                  </a:lnTo>
                  <a:lnTo>
                    <a:pt x="19050" y="5892597"/>
                  </a:lnTo>
                  <a:close/>
                </a:path>
                <a:path w="7924800" h="6191250">
                  <a:moveTo>
                    <a:pt x="19050" y="5797486"/>
                  </a:moveTo>
                  <a:lnTo>
                    <a:pt x="0" y="5797486"/>
                  </a:lnTo>
                  <a:lnTo>
                    <a:pt x="0" y="5854636"/>
                  </a:lnTo>
                  <a:lnTo>
                    <a:pt x="19050" y="5854636"/>
                  </a:lnTo>
                  <a:lnTo>
                    <a:pt x="19050" y="5797486"/>
                  </a:lnTo>
                  <a:close/>
                </a:path>
                <a:path w="7924800" h="6191250">
                  <a:moveTo>
                    <a:pt x="19050" y="5702363"/>
                  </a:moveTo>
                  <a:lnTo>
                    <a:pt x="0" y="5702363"/>
                  </a:lnTo>
                  <a:lnTo>
                    <a:pt x="0" y="5759513"/>
                  </a:lnTo>
                  <a:lnTo>
                    <a:pt x="19050" y="5759513"/>
                  </a:lnTo>
                  <a:lnTo>
                    <a:pt x="19050" y="5702363"/>
                  </a:lnTo>
                  <a:close/>
                </a:path>
                <a:path w="7924800" h="6191250">
                  <a:moveTo>
                    <a:pt x="19050" y="5607240"/>
                  </a:moveTo>
                  <a:lnTo>
                    <a:pt x="0" y="5607240"/>
                  </a:lnTo>
                  <a:lnTo>
                    <a:pt x="0" y="5664390"/>
                  </a:lnTo>
                  <a:lnTo>
                    <a:pt x="19050" y="5664390"/>
                  </a:lnTo>
                  <a:lnTo>
                    <a:pt x="19050" y="5607240"/>
                  </a:lnTo>
                  <a:close/>
                </a:path>
                <a:path w="7924800" h="6191250">
                  <a:moveTo>
                    <a:pt x="19050" y="5512117"/>
                  </a:moveTo>
                  <a:lnTo>
                    <a:pt x="0" y="5512117"/>
                  </a:lnTo>
                  <a:lnTo>
                    <a:pt x="0" y="5569267"/>
                  </a:lnTo>
                  <a:lnTo>
                    <a:pt x="19050" y="5569267"/>
                  </a:lnTo>
                  <a:lnTo>
                    <a:pt x="19050" y="5512117"/>
                  </a:lnTo>
                  <a:close/>
                </a:path>
                <a:path w="7924800" h="6191250">
                  <a:moveTo>
                    <a:pt x="19050" y="5416994"/>
                  </a:moveTo>
                  <a:lnTo>
                    <a:pt x="0" y="5416994"/>
                  </a:lnTo>
                  <a:lnTo>
                    <a:pt x="0" y="5474144"/>
                  </a:lnTo>
                  <a:lnTo>
                    <a:pt x="19050" y="5474144"/>
                  </a:lnTo>
                  <a:lnTo>
                    <a:pt x="19050" y="5416994"/>
                  </a:lnTo>
                  <a:close/>
                </a:path>
                <a:path w="7924800" h="6191250">
                  <a:moveTo>
                    <a:pt x="19050" y="5321884"/>
                  </a:moveTo>
                  <a:lnTo>
                    <a:pt x="0" y="5321884"/>
                  </a:lnTo>
                  <a:lnTo>
                    <a:pt x="0" y="5379034"/>
                  </a:lnTo>
                  <a:lnTo>
                    <a:pt x="19050" y="5379034"/>
                  </a:lnTo>
                  <a:lnTo>
                    <a:pt x="19050" y="5321884"/>
                  </a:lnTo>
                  <a:close/>
                </a:path>
                <a:path w="7924800" h="6191250">
                  <a:moveTo>
                    <a:pt x="19050" y="5226761"/>
                  </a:moveTo>
                  <a:lnTo>
                    <a:pt x="0" y="5226761"/>
                  </a:lnTo>
                  <a:lnTo>
                    <a:pt x="0" y="5283911"/>
                  </a:lnTo>
                  <a:lnTo>
                    <a:pt x="19050" y="5283911"/>
                  </a:lnTo>
                  <a:lnTo>
                    <a:pt x="19050" y="5226761"/>
                  </a:lnTo>
                  <a:close/>
                </a:path>
                <a:path w="7924800" h="6191250">
                  <a:moveTo>
                    <a:pt x="19050" y="5131638"/>
                  </a:moveTo>
                  <a:lnTo>
                    <a:pt x="0" y="5131638"/>
                  </a:lnTo>
                  <a:lnTo>
                    <a:pt x="0" y="5188788"/>
                  </a:lnTo>
                  <a:lnTo>
                    <a:pt x="19050" y="5188788"/>
                  </a:lnTo>
                  <a:lnTo>
                    <a:pt x="19050" y="5131638"/>
                  </a:lnTo>
                  <a:close/>
                </a:path>
                <a:path w="7924800" h="6191250">
                  <a:moveTo>
                    <a:pt x="19050" y="5036515"/>
                  </a:moveTo>
                  <a:lnTo>
                    <a:pt x="0" y="5036515"/>
                  </a:lnTo>
                  <a:lnTo>
                    <a:pt x="0" y="5093665"/>
                  </a:lnTo>
                  <a:lnTo>
                    <a:pt x="19050" y="5093665"/>
                  </a:lnTo>
                  <a:lnTo>
                    <a:pt x="19050" y="5036515"/>
                  </a:lnTo>
                  <a:close/>
                </a:path>
                <a:path w="7924800" h="6191250">
                  <a:moveTo>
                    <a:pt x="19050" y="4941392"/>
                  </a:moveTo>
                  <a:lnTo>
                    <a:pt x="0" y="4941392"/>
                  </a:lnTo>
                  <a:lnTo>
                    <a:pt x="0" y="4998542"/>
                  </a:lnTo>
                  <a:lnTo>
                    <a:pt x="19050" y="4998542"/>
                  </a:lnTo>
                  <a:lnTo>
                    <a:pt x="19050" y="4941392"/>
                  </a:lnTo>
                  <a:close/>
                </a:path>
                <a:path w="7924800" h="6191250">
                  <a:moveTo>
                    <a:pt x="19050" y="4846282"/>
                  </a:moveTo>
                  <a:lnTo>
                    <a:pt x="0" y="4846282"/>
                  </a:lnTo>
                  <a:lnTo>
                    <a:pt x="0" y="4903432"/>
                  </a:lnTo>
                  <a:lnTo>
                    <a:pt x="19050" y="4903432"/>
                  </a:lnTo>
                  <a:lnTo>
                    <a:pt x="19050" y="4846282"/>
                  </a:lnTo>
                  <a:close/>
                </a:path>
                <a:path w="7924800" h="6191250">
                  <a:moveTo>
                    <a:pt x="19050" y="4751159"/>
                  </a:moveTo>
                  <a:lnTo>
                    <a:pt x="0" y="4751159"/>
                  </a:lnTo>
                  <a:lnTo>
                    <a:pt x="0" y="4808309"/>
                  </a:lnTo>
                  <a:lnTo>
                    <a:pt x="19050" y="4808309"/>
                  </a:lnTo>
                  <a:lnTo>
                    <a:pt x="19050" y="4751159"/>
                  </a:lnTo>
                  <a:close/>
                </a:path>
                <a:path w="7924800" h="6191250">
                  <a:moveTo>
                    <a:pt x="19050" y="4656036"/>
                  </a:moveTo>
                  <a:lnTo>
                    <a:pt x="0" y="4656036"/>
                  </a:lnTo>
                  <a:lnTo>
                    <a:pt x="0" y="4713186"/>
                  </a:lnTo>
                  <a:lnTo>
                    <a:pt x="19050" y="4713186"/>
                  </a:lnTo>
                  <a:lnTo>
                    <a:pt x="19050" y="4656036"/>
                  </a:lnTo>
                  <a:close/>
                </a:path>
                <a:path w="7924800" h="6191250">
                  <a:moveTo>
                    <a:pt x="19050" y="4560913"/>
                  </a:moveTo>
                  <a:lnTo>
                    <a:pt x="0" y="4560913"/>
                  </a:lnTo>
                  <a:lnTo>
                    <a:pt x="0" y="4618063"/>
                  </a:lnTo>
                  <a:lnTo>
                    <a:pt x="19050" y="4618063"/>
                  </a:lnTo>
                  <a:lnTo>
                    <a:pt x="19050" y="4560913"/>
                  </a:lnTo>
                  <a:close/>
                </a:path>
                <a:path w="7924800" h="6191250">
                  <a:moveTo>
                    <a:pt x="19050" y="4465790"/>
                  </a:moveTo>
                  <a:lnTo>
                    <a:pt x="0" y="4465790"/>
                  </a:lnTo>
                  <a:lnTo>
                    <a:pt x="0" y="4522940"/>
                  </a:lnTo>
                  <a:lnTo>
                    <a:pt x="19050" y="4522940"/>
                  </a:lnTo>
                  <a:lnTo>
                    <a:pt x="19050" y="4465790"/>
                  </a:lnTo>
                  <a:close/>
                </a:path>
                <a:path w="7924800" h="6191250">
                  <a:moveTo>
                    <a:pt x="19050" y="4370679"/>
                  </a:moveTo>
                  <a:lnTo>
                    <a:pt x="0" y="4370679"/>
                  </a:lnTo>
                  <a:lnTo>
                    <a:pt x="0" y="4427829"/>
                  </a:lnTo>
                  <a:lnTo>
                    <a:pt x="19050" y="4427829"/>
                  </a:lnTo>
                  <a:lnTo>
                    <a:pt x="19050" y="4370679"/>
                  </a:lnTo>
                  <a:close/>
                </a:path>
                <a:path w="7924800" h="6191250">
                  <a:moveTo>
                    <a:pt x="19050" y="4275556"/>
                  </a:moveTo>
                  <a:lnTo>
                    <a:pt x="0" y="4275556"/>
                  </a:lnTo>
                  <a:lnTo>
                    <a:pt x="0" y="4332706"/>
                  </a:lnTo>
                  <a:lnTo>
                    <a:pt x="19050" y="4332706"/>
                  </a:lnTo>
                  <a:lnTo>
                    <a:pt x="19050" y="4275556"/>
                  </a:lnTo>
                  <a:close/>
                </a:path>
                <a:path w="7924800" h="6191250">
                  <a:moveTo>
                    <a:pt x="19050" y="4180433"/>
                  </a:moveTo>
                  <a:lnTo>
                    <a:pt x="0" y="4180433"/>
                  </a:lnTo>
                  <a:lnTo>
                    <a:pt x="0" y="4237583"/>
                  </a:lnTo>
                  <a:lnTo>
                    <a:pt x="19050" y="4237583"/>
                  </a:lnTo>
                  <a:lnTo>
                    <a:pt x="19050" y="4180433"/>
                  </a:lnTo>
                  <a:close/>
                </a:path>
                <a:path w="7924800" h="6191250">
                  <a:moveTo>
                    <a:pt x="19050" y="4085310"/>
                  </a:moveTo>
                  <a:lnTo>
                    <a:pt x="0" y="4085310"/>
                  </a:lnTo>
                  <a:lnTo>
                    <a:pt x="0" y="4142460"/>
                  </a:lnTo>
                  <a:lnTo>
                    <a:pt x="19050" y="4142460"/>
                  </a:lnTo>
                  <a:lnTo>
                    <a:pt x="19050" y="4085310"/>
                  </a:lnTo>
                  <a:close/>
                </a:path>
                <a:path w="7924800" h="6191250">
                  <a:moveTo>
                    <a:pt x="19050" y="3990200"/>
                  </a:moveTo>
                  <a:lnTo>
                    <a:pt x="0" y="3990200"/>
                  </a:lnTo>
                  <a:lnTo>
                    <a:pt x="0" y="4047350"/>
                  </a:lnTo>
                  <a:lnTo>
                    <a:pt x="19050" y="4047350"/>
                  </a:lnTo>
                  <a:lnTo>
                    <a:pt x="19050" y="3990200"/>
                  </a:lnTo>
                  <a:close/>
                </a:path>
                <a:path w="7924800" h="6191250">
                  <a:moveTo>
                    <a:pt x="19050" y="3895077"/>
                  </a:moveTo>
                  <a:lnTo>
                    <a:pt x="0" y="3895077"/>
                  </a:lnTo>
                  <a:lnTo>
                    <a:pt x="0" y="3952227"/>
                  </a:lnTo>
                  <a:lnTo>
                    <a:pt x="19050" y="3952227"/>
                  </a:lnTo>
                  <a:lnTo>
                    <a:pt x="19050" y="3895077"/>
                  </a:lnTo>
                  <a:close/>
                </a:path>
                <a:path w="7924800" h="6191250">
                  <a:moveTo>
                    <a:pt x="19050" y="3799954"/>
                  </a:moveTo>
                  <a:lnTo>
                    <a:pt x="0" y="3799954"/>
                  </a:lnTo>
                  <a:lnTo>
                    <a:pt x="0" y="3857104"/>
                  </a:lnTo>
                  <a:lnTo>
                    <a:pt x="19050" y="3857104"/>
                  </a:lnTo>
                  <a:lnTo>
                    <a:pt x="19050" y="3799954"/>
                  </a:lnTo>
                  <a:close/>
                </a:path>
                <a:path w="7924800" h="6191250">
                  <a:moveTo>
                    <a:pt x="19050" y="3704831"/>
                  </a:moveTo>
                  <a:lnTo>
                    <a:pt x="0" y="3704831"/>
                  </a:lnTo>
                  <a:lnTo>
                    <a:pt x="0" y="3761981"/>
                  </a:lnTo>
                  <a:lnTo>
                    <a:pt x="19050" y="3761981"/>
                  </a:lnTo>
                  <a:lnTo>
                    <a:pt x="19050" y="3704831"/>
                  </a:lnTo>
                  <a:close/>
                </a:path>
                <a:path w="7924800" h="6191250">
                  <a:moveTo>
                    <a:pt x="19050" y="3609708"/>
                  </a:moveTo>
                  <a:lnTo>
                    <a:pt x="0" y="3609708"/>
                  </a:lnTo>
                  <a:lnTo>
                    <a:pt x="0" y="3666858"/>
                  </a:lnTo>
                  <a:lnTo>
                    <a:pt x="19050" y="3666858"/>
                  </a:lnTo>
                  <a:lnTo>
                    <a:pt x="19050" y="3609708"/>
                  </a:lnTo>
                  <a:close/>
                </a:path>
                <a:path w="7924800" h="6191250">
                  <a:moveTo>
                    <a:pt x="19050" y="3514585"/>
                  </a:moveTo>
                  <a:lnTo>
                    <a:pt x="0" y="3514585"/>
                  </a:lnTo>
                  <a:lnTo>
                    <a:pt x="0" y="3571735"/>
                  </a:lnTo>
                  <a:lnTo>
                    <a:pt x="19050" y="3571735"/>
                  </a:lnTo>
                  <a:lnTo>
                    <a:pt x="19050" y="3514585"/>
                  </a:lnTo>
                  <a:close/>
                </a:path>
                <a:path w="7924800" h="6191250">
                  <a:moveTo>
                    <a:pt x="19050" y="3419475"/>
                  </a:moveTo>
                  <a:lnTo>
                    <a:pt x="0" y="3419475"/>
                  </a:lnTo>
                  <a:lnTo>
                    <a:pt x="0" y="3476625"/>
                  </a:lnTo>
                  <a:lnTo>
                    <a:pt x="19050" y="3476625"/>
                  </a:lnTo>
                  <a:lnTo>
                    <a:pt x="19050" y="3419475"/>
                  </a:lnTo>
                  <a:close/>
                </a:path>
                <a:path w="7924800" h="6191250">
                  <a:moveTo>
                    <a:pt x="19050" y="3324352"/>
                  </a:moveTo>
                  <a:lnTo>
                    <a:pt x="0" y="3324352"/>
                  </a:lnTo>
                  <a:lnTo>
                    <a:pt x="0" y="3381502"/>
                  </a:lnTo>
                  <a:lnTo>
                    <a:pt x="19050" y="3381502"/>
                  </a:lnTo>
                  <a:lnTo>
                    <a:pt x="19050" y="3324352"/>
                  </a:lnTo>
                  <a:close/>
                </a:path>
                <a:path w="7924800" h="6191250">
                  <a:moveTo>
                    <a:pt x="19050" y="3229229"/>
                  </a:moveTo>
                  <a:lnTo>
                    <a:pt x="0" y="3229229"/>
                  </a:lnTo>
                  <a:lnTo>
                    <a:pt x="0" y="3286379"/>
                  </a:lnTo>
                  <a:lnTo>
                    <a:pt x="19050" y="3286379"/>
                  </a:lnTo>
                  <a:lnTo>
                    <a:pt x="19050" y="3229229"/>
                  </a:lnTo>
                  <a:close/>
                </a:path>
                <a:path w="7924800" h="6191250">
                  <a:moveTo>
                    <a:pt x="19050" y="3134106"/>
                  </a:moveTo>
                  <a:lnTo>
                    <a:pt x="0" y="3134106"/>
                  </a:lnTo>
                  <a:lnTo>
                    <a:pt x="0" y="3191256"/>
                  </a:lnTo>
                  <a:lnTo>
                    <a:pt x="19050" y="3191256"/>
                  </a:lnTo>
                  <a:lnTo>
                    <a:pt x="19050" y="3134106"/>
                  </a:lnTo>
                  <a:close/>
                </a:path>
                <a:path w="7924800" h="6191250">
                  <a:moveTo>
                    <a:pt x="19050" y="3038995"/>
                  </a:moveTo>
                  <a:lnTo>
                    <a:pt x="0" y="3038995"/>
                  </a:lnTo>
                  <a:lnTo>
                    <a:pt x="0" y="3096145"/>
                  </a:lnTo>
                  <a:lnTo>
                    <a:pt x="19050" y="3096145"/>
                  </a:lnTo>
                  <a:lnTo>
                    <a:pt x="19050" y="3038995"/>
                  </a:lnTo>
                  <a:close/>
                </a:path>
                <a:path w="7924800" h="6191250">
                  <a:moveTo>
                    <a:pt x="19050" y="2943872"/>
                  </a:moveTo>
                  <a:lnTo>
                    <a:pt x="0" y="2943872"/>
                  </a:lnTo>
                  <a:lnTo>
                    <a:pt x="0" y="3001022"/>
                  </a:lnTo>
                  <a:lnTo>
                    <a:pt x="19050" y="3001022"/>
                  </a:lnTo>
                  <a:lnTo>
                    <a:pt x="19050" y="2943872"/>
                  </a:lnTo>
                  <a:close/>
                </a:path>
                <a:path w="7924800" h="6191250">
                  <a:moveTo>
                    <a:pt x="19050" y="2848749"/>
                  </a:moveTo>
                  <a:lnTo>
                    <a:pt x="0" y="2848749"/>
                  </a:lnTo>
                  <a:lnTo>
                    <a:pt x="0" y="2905899"/>
                  </a:lnTo>
                  <a:lnTo>
                    <a:pt x="19050" y="2905899"/>
                  </a:lnTo>
                  <a:lnTo>
                    <a:pt x="19050" y="2848749"/>
                  </a:lnTo>
                  <a:close/>
                </a:path>
                <a:path w="7924800" h="6191250">
                  <a:moveTo>
                    <a:pt x="19050" y="2753626"/>
                  </a:moveTo>
                  <a:lnTo>
                    <a:pt x="0" y="2753626"/>
                  </a:lnTo>
                  <a:lnTo>
                    <a:pt x="0" y="2810776"/>
                  </a:lnTo>
                  <a:lnTo>
                    <a:pt x="19050" y="2810776"/>
                  </a:lnTo>
                  <a:lnTo>
                    <a:pt x="19050" y="2753626"/>
                  </a:lnTo>
                  <a:close/>
                </a:path>
                <a:path w="7924800" h="6191250">
                  <a:moveTo>
                    <a:pt x="19050" y="2658503"/>
                  </a:moveTo>
                  <a:lnTo>
                    <a:pt x="0" y="2658503"/>
                  </a:lnTo>
                  <a:lnTo>
                    <a:pt x="0" y="2715653"/>
                  </a:lnTo>
                  <a:lnTo>
                    <a:pt x="19050" y="2715653"/>
                  </a:lnTo>
                  <a:lnTo>
                    <a:pt x="19050" y="2658503"/>
                  </a:lnTo>
                  <a:close/>
                </a:path>
                <a:path w="7924800" h="6191250">
                  <a:moveTo>
                    <a:pt x="19050" y="2563393"/>
                  </a:moveTo>
                  <a:lnTo>
                    <a:pt x="0" y="2563393"/>
                  </a:lnTo>
                  <a:lnTo>
                    <a:pt x="0" y="2620543"/>
                  </a:lnTo>
                  <a:lnTo>
                    <a:pt x="19050" y="2620543"/>
                  </a:lnTo>
                  <a:lnTo>
                    <a:pt x="19050" y="2563393"/>
                  </a:lnTo>
                  <a:close/>
                </a:path>
                <a:path w="7924800" h="6191250">
                  <a:moveTo>
                    <a:pt x="19050" y="2468270"/>
                  </a:moveTo>
                  <a:lnTo>
                    <a:pt x="0" y="2468270"/>
                  </a:lnTo>
                  <a:lnTo>
                    <a:pt x="0" y="2525420"/>
                  </a:lnTo>
                  <a:lnTo>
                    <a:pt x="19050" y="2525420"/>
                  </a:lnTo>
                  <a:lnTo>
                    <a:pt x="19050" y="2468270"/>
                  </a:lnTo>
                  <a:close/>
                </a:path>
                <a:path w="7924800" h="6191250">
                  <a:moveTo>
                    <a:pt x="19050" y="2373147"/>
                  </a:moveTo>
                  <a:lnTo>
                    <a:pt x="0" y="2373147"/>
                  </a:lnTo>
                  <a:lnTo>
                    <a:pt x="0" y="2430297"/>
                  </a:lnTo>
                  <a:lnTo>
                    <a:pt x="19050" y="2430297"/>
                  </a:lnTo>
                  <a:lnTo>
                    <a:pt x="19050" y="2373147"/>
                  </a:lnTo>
                  <a:close/>
                </a:path>
                <a:path w="7924800" h="6191250">
                  <a:moveTo>
                    <a:pt x="19050" y="2278024"/>
                  </a:moveTo>
                  <a:lnTo>
                    <a:pt x="0" y="2278024"/>
                  </a:lnTo>
                  <a:lnTo>
                    <a:pt x="0" y="2335174"/>
                  </a:lnTo>
                  <a:lnTo>
                    <a:pt x="19050" y="2335174"/>
                  </a:lnTo>
                  <a:lnTo>
                    <a:pt x="19050" y="2278024"/>
                  </a:lnTo>
                  <a:close/>
                </a:path>
                <a:path w="7924800" h="6191250">
                  <a:moveTo>
                    <a:pt x="19050" y="2182901"/>
                  </a:moveTo>
                  <a:lnTo>
                    <a:pt x="0" y="2182901"/>
                  </a:lnTo>
                  <a:lnTo>
                    <a:pt x="0" y="2240051"/>
                  </a:lnTo>
                  <a:lnTo>
                    <a:pt x="19050" y="2240051"/>
                  </a:lnTo>
                  <a:lnTo>
                    <a:pt x="19050" y="2182901"/>
                  </a:lnTo>
                  <a:close/>
                </a:path>
                <a:path w="7924800" h="6191250">
                  <a:moveTo>
                    <a:pt x="19050" y="2087791"/>
                  </a:moveTo>
                  <a:lnTo>
                    <a:pt x="0" y="2087791"/>
                  </a:lnTo>
                  <a:lnTo>
                    <a:pt x="0" y="2144941"/>
                  </a:lnTo>
                  <a:lnTo>
                    <a:pt x="19050" y="2144941"/>
                  </a:lnTo>
                  <a:lnTo>
                    <a:pt x="19050" y="2087791"/>
                  </a:lnTo>
                  <a:close/>
                </a:path>
                <a:path w="7924800" h="6191250">
                  <a:moveTo>
                    <a:pt x="19050" y="1992668"/>
                  </a:moveTo>
                  <a:lnTo>
                    <a:pt x="0" y="1992668"/>
                  </a:lnTo>
                  <a:lnTo>
                    <a:pt x="0" y="2049818"/>
                  </a:lnTo>
                  <a:lnTo>
                    <a:pt x="19050" y="2049818"/>
                  </a:lnTo>
                  <a:lnTo>
                    <a:pt x="19050" y="1992668"/>
                  </a:lnTo>
                  <a:close/>
                </a:path>
                <a:path w="7924800" h="6191250">
                  <a:moveTo>
                    <a:pt x="19050" y="1897545"/>
                  </a:moveTo>
                  <a:lnTo>
                    <a:pt x="0" y="1897545"/>
                  </a:lnTo>
                  <a:lnTo>
                    <a:pt x="0" y="1954695"/>
                  </a:lnTo>
                  <a:lnTo>
                    <a:pt x="19050" y="1954695"/>
                  </a:lnTo>
                  <a:lnTo>
                    <a:pt x="19050" y="1897545"/>
                  </a:lnTo>
                  <a:close/>
                </a:path>
                <a:path w="7924800" h="6191250">
                  <a:moveTo>
                    <a:pt x="19050" y="1802422"/>
                  </a:moveTo>
                  <a:lnTo>
                    <a:pt x="0" y="1802422"/>
                  </a:lnTo>
                  <a:lnTo>
                    <a:pt x="0" y="1859572"/>
                  </a:lnTo>
                  <a:lnTo>
                    <a:pt x="19050" y="1859572"/>
                  </a:lnTo>
                  <a:lnTo>
                    <a:pt x="19050" y="1802422"/>
                  </a:lnTo>
                  <a:close/>
                </a:path>
                <a:path w="7924800" h="6191250">
                  <a:moveTo>
                    <a:pt x="19050" y="1707299"/>
                  </a:moveTo>
                  <a:lnTo>
                    <a:pt x="0" y="1707299"/>
                  </a:lnTo>
                  <a:lnTo>
                    <a:pt x="0" y="1764449"/>
                  </a:lnTo>
                  <a:lnTo>
                    <a:pt x="19050" y="1764449"/>
                  </a:lnTo>
                  <a:lnTo>
                    <a:pt x="19050" y="1707299"/>
                  </a:lnTo>
                  <a:close/>
                </a:path>
                <a:path w="7924800" h="6191250">
                  <a:moveTo>
                    <a:pt x="19050" y="1612188"/>
                  </a:moveTo>
                  <a:lnTo>
                    <a:pt x="0" y="1612188"/>
                  </a:lnTo>
                  <a:lnTo>
                    <a:pt x="0" y="1669338"/>
                  </a:lnTo>
                  <a:lnTo>
                    <a:pt x="19050" y="1669338"/>
                  </a:lnTo>
                  <a:lnTo>
                    <a:pt x="19050" y="1612188"/>
                  </a:lnTo>
                  <a:close/>
                </a:path>
                <a:path w="7924800" h="6191250">
                  <a:moveTo>
                    <a:pt x="19050" y="1517065"/>
                  </a:moveTo>
                  <a:lnTo>
                    <a:pt x="0" y="1517065"/>
                  </a:lnTo>
                  <a:lnTo>
                    <a:pt x="0" y="1574215"/>
                  </a:lnTo>
                  <a:lnTo>
                    <a:pt x="19050" y="1574215"/>
                  </a:lnTo>
                  <a:lnTo>
                    <a:pt x="19050" y="1517065"/>
                  </a:lnTo>
                  <a:close/>
                </a:path>
                <a:path w="7924800" h="6191250">
                  <a:moveTo>
                    <a:pt x="19050" y="1421942"/>
                  </a:moveTo>
                  <a:lnTo>
                    <a:pt x="0" y="1421942"/>
                  </a:lnTo>
                  <a:lnTo>
                    <a:pt x="0" y="1479092"/>
                  </a:lnTo>
                  <a:lnTo>
                    <a:pt x="19050" y="1479092"/>
                  </a:lnTo>
                  <a:lnTo>
                    <a:pt x="19050" y="1421942"/>
                  </a:lnTo>
                  <a:close/>
                </a:path>
                <a:path w="7924800" h="6191250">
                  <a:moveTo>
                    <a:pt x="19050" y="1326819"/>
                  </a:moveTo>
                  <a:lnTo>
                    <a:pt x="0" y="1326819"/>
                  </a:lnTo>
                  <a:lnTo>
                    <a:pt x="0" y="1383969"/>
                  </a:lnTo>
                  <a:lnTo>
                    <a:pt x="19050" y="1383969"/>
                  </a:lnTo>
                  <a:lnTo>
                    <a:pt x="19050" y="1326819"/>
                  </a:lnTo>
                  <a:close/>
                </a:path>
                <a:path w="7924800" h="6191250">
                  <a:moveTo>
                    <a:pt x="19050" y="1231696"/>
                  </a:moveTo>
                  <a:lnTo>
                    <a:pt x="0" y="1231696"/>
                  </a:lnTo>
                  <a:lnTo>
                    <a:pt x="0" y="1288846"/>
                  </a:lnTo>
                  <a:lnTo>
                    <a:pt x="19050" y="1288846"/>
                  </a:lnTo>
                  <a:lnTo>
                    <a:pt x="19050" y="1231696"/>
                  </a:lnTo>
                  <a:close/>
                </a:path>
                <a:path w="7924800" h="6191250">
                  <a:moveTo>
                    <a:pt x="19050" y="1136586"/>
                  </a:moveTo>
                  <a:lnTo>
                    <a:pt x="0" y="1136586"/>
                  </a:lnTo>
                  <a:lnTo>
                    <a:pt x="0" y="1193736"/>
                  </a:lnTo>
                  <a:lnTo>
                    <a:pt x="19050" y="1193736"/>
                  </a:lnTo>
                  <a:lnTo>
                    <a:pt x="19050" y="1136586"/>
                  </a:lnTo>
                  <a:close/>
                </a:path>
                <a:path w="7924800" h="6191250">
                  <a:moveTo>
                    <a:pt x="19050" y="1041463"/>
                  </a:moveTo>
                  <a:lnTo>
                    <a:pt x="0" y="1041463"/>
                  </a:lnTo>
                  <a:lnTo>
                    <a:pt x="0" y="1098613"/>
                  </a:lnTo>
                  <a:lnTo>
                    <a:pt x="19050" y="1098613"/>
                  </a:lnTo>
                  <a:lnTo>
                    <a:pt x="19050" y="1041463"/>
                  </a:lnTo>
                  <a:close/>
                </a:path>
                <a:path w="7924800" h="6191250">
                  <a:moveTo>
                    <a:pt x="19050" y="946340"/>
                  </a:moveTo>
                  <a:lnTo>
                    <a:pt x="0" y="946340"/>
                  </a:lnTo>
                  <a:lnTo>
                    <a:pt x="0" y="1003490"/>
                  </a:lnTo>
                  <a:lnTo>
                    <a:pt x="19050" y="1003490"/>
                  </a:lnTo>
                  <a:lnTo>
                    <a:pt x="19050" y="946340"/>
                  </a:lnTo>
                  <a:close/>
                </a:path>
                <a:path w="7924800" h="6191250">
                  <a:moveTo>
                    <a:pt x="19050" y="851217"/>
                  </a:moveTo>
                  <a:lnTo>
                    <a:pt x="0" y="851217"/>
                  </a:lnTo>
                  <a:lnTo>
                    <a:pt x="0" y="908367"/>
                  </a:lnTo>
                  <a:lnTo>
                    <a:pt x="19050" y="908367"/>
                  </a:lnTo>
                  <a:lnTo>
                    <a:pt x="19050" y="851217"/>
                  </a:lnTo>
                  <a:close/>
                </a:path>
                <a:path w="7924800" h="6191250">
                  <a:moveTo>
                    <a:pt x="19050" y="756094"/>
                  </a:moveTo>
                  <a:lnTo>
                    <a:pt x="0" y="756094"/>
                  </a:lnTo>
                  <a:lnTo>
                    <a:pt x="0" y="813244"/>
                  </a:lnTo>
                  <a:lnTo>
                    <a:pt x="19050" y="813244"/>
                  </a:lnTo>
                  <a:lnTo>
                    <a:pt x="19050" y="756094"/>
                  </a:lnTo>
                  <a:close/>
                </a:path>
                <a:path w="7924800" h="6191250">
                  <a:moveTo>
                    <a:pt x="19050" y="660984"/>
                  </a:moveTo>
                  <a:lnTo>
                    <a:pt x="0" y="660984"/>
                  </a:lnTo>
                  <a:lnTo>
                    <a:pt x="0" y="718134"/>
                  </a:lnTo>
                  <a:lnTo>
                    <a:pt x="19050" y="718134"/>
                  </a:lnTo>
                  <a:lnTo>
                    <a:pt x="19050" y="660984"/>
                  </a:lnTo>
                  <a:close/>
                </a:path>
                <a:path w="7924800" h="6191250">
                  <a:moveTo>
                    <a:pt x="19050" y="565861"/>
                  </a:moveTo>
                  <a:lnTo>
                    <a:pt x="0" y="565861"/>
                  </a:lnTo>
                  <a:lnTo>
                    <a:pt x="0" y="623011"/>
                  </a:lnTo>
                  <a:lnTo>
                    <a:pt x="19050" y="623011"/>
                  </a:lnTo>
                  <a:lnTo>
                    <a:pt x="19050" y="565861"/>
                  </a:lnTo>
                  <a:close/>
                </a:path>
                <a:path w="7924800" h="6191250">
                  <a:moveTo>
                    <a:pt x="19050" y="470738"/>
                  </a:moveTo>
                  <a:lnTo>
                    <a:pt x="0" y="470738"/>
                  </a:lnTo>
                  <a:lnTo>
                    <a:pt x="0" y="527888"/>
                  </a:lnTo>
                  <a:lnTo>
                    <a:pt x="19050" y="527888"/>
                  </a:lnTo>
                  <a:lnTo>
                    <a:pt x="19050" y="470738"/>
                  </a:lnTo>
                  <a:close/>
                </a:path>
                <a:path w="7924800" h="6191250">
                  <a:moveTo>
                    <a:pt x="19050" y="375615"/>
                  </a:moveTo>
                  <a:lnTo>
                    <a:pt x="0" y="375615"/>
                  </a:lnTo>
                  <a:lnTo>
                    <a:pt x="0" y="432765"/>
                  </a:lnTo>
                  <a:lnTo>
                    <a:pt x="19050" y="432765"/>
                  </a:lnTo>
                  <a:lnTo>
                    <a:pt x="19050" y="375615"/>
                  </a:lnTo>
                  <a:close/>
                </a:path>
                <a:path w="7924800" h="6191250">
                  <a:moveTo>
                    <a:pt x="19050" y="280492"/>
                  </a:moveTo>
                  <a:lnTo>
                    <a:pt x="0" y="280492"/>
                  </a:lnTo>
                  <a:lnTo>
                    <a:pt x="0" y="337642"/>
                  </a:lnTo>
                  <a:lnTo>
                    <a:pt x="19050" y="337642"/>
                  </a:lnTo>
                  <a:lnTo>
                    <a:pt x="19050" y="280492"/>
                  </a:lnTo>
                  <a:close/>
                </a:path>
                <a:path w="7924800" h="6191250">
                  <a:moveTo>
                    <a:pt x="19050" y="185381"/>
                  </a:moveTo>
                  <a:lnTo>
                    <a:pt x="0" y="185381"/>
                  </a:lnTo>
                  <a:lnTo>
                    <a:pt x="0" y="242531"/>
                  </a:lnTo>
                  <a:lnTo>
                    <a:pt x="19050" y="242531"/>
                  </a:lnTo>
                  <a:lnTo>
                    <a:pt x="19050" y="185381"/>
                  </a:lnTo>
                  <a:close/>
                </a:path>
                <a:path w="7924800" h="6191250">
                  <a:moveTo>
                    <a:pt x="21551" y="93002"/>
                  </a:moveTo>
                  <a:lnTo>
                    <a:pt x="2997" y="88734"/>
                  </a:lnTo>
                  <a:lnTo>
                    <a:pt x="2184" y="91998"/>
                  </a:lnTo>
                  <a:lnTo>
                    <a:pt x="546" y="103047"/>
                  </a:lnTo>
                  <a:lnTo>
                    <a:pt x="457" y="104927"/>
                  </a:lnTo>
                  <a:lnTo>
                    <a:pt x="0" y="114300"/>
                  </a:lnTo>
                  <a:lnTo>
                    <a:pt x="0" y="147408"/>
                  </a:lnTo>
                  <a:lnTo>
                    <a:pt x="19050" y="147408"/>
                  </a:lnTo>
                  <a:lnTo>
                    <a:pt x="19050" y="114300"/>
                  </a:lnTo>
                  <a:lnTo>
                    <a:pt x="19507" y="104927"/>
                  </a:lnTo>
                  <a:lnTo>
                    <a:pt x="20866" y="95719"/>
                  </a:lnTo>
                  <a:lnTo>
                    <a:pt x="21551" y="93002"/>
                  </a:lnTo>
                  <a:close/>
                </a:path>
                <a:path w="7924800" h="6191250">
                  <a:moveTo>
                    <a:pt x="36042" y="6130887"/>
                  </a:moveTo>
                  <a:lnTo>
                    <a:pt x="35839" y="6130887"/>
                  </a:lnTo>
                  <a:lnTo>
                    <a:pt x="35090" y="6129883"/>
                  </a:lnTo>
                  <a:lnTo>
                    <a:pt x="19507" y="6086335"/>
                  </a:lnTo>
                  <a:lnTo>
                    <a:pt x="19304" y="6082055"/>
                  </a:lnTo>
                  <a:lnTo>
                    <a:pt x="304" y="6083071"/>
                  </a:lnTo>
                  <a:lnTo>
                    <a:pt x="8712" y="6120701"/>
                  </a:lnTo>
                  <a:lnTo>
                    <a:pt x="20231" y="6141783"/>
                  </a:lnTo>
                  <a:lnTo>
                    <a:pt x="36042" y="6130887"/>
                  </a:lnTo>
                  <a:close/>
                </a:path>
                <a:path w="7924800" h="6191250">
                  <a:moveTo>
                    <a:pt x="75095" y="27609"/>
                  </a:moveTo>
                  <a:lnTo>
                    <a:pt x="67259" y="10274"/>
                  </a:lnTo>
                  <a:lnTo>
                    <a:pt x="60375" y="13512"/>
                  </a:lnTo>
                  <a:lnTo>
                    <a:pt x="50787" y="19253"/>
                  </a:lnTo>
                  <a:lnTo>
                    <a:pt x="41833" y="25908"/>
                  </a:lnTo>
                  <a:lnTo>
                    <a:pt x="33477" y="33489"/>
                  </a:lnTo>
                  <a:lnTo>
                    <a:pt x="25908" y="41833"/>
                  </a:lnTo>
                  <a:lnTo>
                    <a:pt x="19558" y="50380"/>
                  </a:lnTo>
                  <a:lnTo>
                    <a:pt x="35356" y="61036"/>
                  </a:lnTo>
                  <a:lnTo>
                    <a:pt x="40640" y="53911"/>
                  </a:lnTo>
                  <a:lnTo>
                    <a:pt x="46951" y="46951"/>
                  </a:lnTo>
                  <a:lnTo>
                    <a:pt x="53911" y="40640"/>
                  </a:lnTo>
                  <a:lnTo>
                    <a:pt x="61379" y="35090"/>
                  </a:lnTo>
                  <a:lnTo>
                    <a:pt x="69354" y="30314"/>
                  </a:lnTo>
                  <a:lnTo>
                    <a:pt x="75095" y="27609"/>
                  </a:lnTo>
                  <a:close/>
                </a:path>
                <a:path w="7924800" h="6191250">
                  <a:moveTo>
                    <a:pt x="109664" y="6171984"/>
                  </a:moveTo>
                  <a:lnTo>
                    <a:pt x="69354" y="6160948"/>
                  </a:lnTo>
                  <a:lnTo>
                    <a:pt x="60667" y="6155639"/>
                  </a:lnTo>
                  <a:lnTo>
                    <a:pt x="49936" y="6171374"/>
                  </a:lnTo>
                  <a:lnTo>
                    <a:pt x="91998" y="6189078"/>
                  </a:lnTo>
                  <a:lnTo>
                    <a:pt x="108737" y="6190983"/>
                  </a:lnTo>
                  <a:lnTo>
                    <a:pt x="108839" y="6189078"/>
                  </a:lnTo>
                  <a:lnTo>
                    <a:pt x="109664" y="6171984"/>
                  </a:lnTo>
                  <a:close/>
                </a:path>
                <a:path w="7924800" h="6191250">
                  <a:moveTo>
                    <a:pt x="171450" y="0"/>
                  </a:moveTo>
                  <a:lnTo>
                    <a:pt x="114300" y="0"/>
                  </a:lnTo>
                  <a:lnTo>
                    <a:pt x="107670" y="330"/>
                  </a:lnTo>
                  <a:lnTo>
                    <a:pt x="108775" y="19316"/>
                  </a:lnTo>
                  <a:lnTo>
                    <a:pt x="114300" y="19050"/>
                  </a:lnTo>
                  <a:lnTo>
                    <a:pt x="171450" y="19050"/>
                  </a:lnTo>
                  <a:lnTo>
                    <a:pt x="171450" y="0"/>
                  </a:lnTo>
                  <a:close/>
                </a:path>
                <a:path w="7924800" h="6191250">
                  <a:moveTo>
                    <a:pt x="204063" y="6172200"/>
                  </a:moveTo>
                  <a:lnTo>
                    <a:pt x="146913" y="6172200"/>
                  </a:lnTo>
                  <a:lnTo>
                    <a:pt x="146913" y="6191250"/>
                  </a:lnTo>
                  <a:lnTo>
                    <a:pt x="204063" y="6191250"/>
                  </a:lnTo>
                  <a:lnTo>
                    <a:pt x="204063" y="6172200"/>
                  </a:lnTo>
                  <a:close/>
                </a:path>
                <a:path w="7924800" h="6191250">
                  <a:moveTo>
                    <a:pt x="266573" y="0"/>
                  </a:moveTo>
                  <a:lnTo>
                    <a:pt x="209423" y="0"/>
                  </a:lnTo>
                  <a:lnTo>
                    <a:pt x="209423" y="19050"/>
                  </a:lnTo>
                  <a:lnTo>
                    <a:pt x="266573" y="19050"/>
                  </a:lnTo>
                  <a:lnTo>
                    <a:pt x="266573" y="0"/>
                  </a:lnTo>
                  <a:close/>
                </a:path>
                <a:path w="7924800" h="6191250">
                  <a:moveTo>
                    <a:pt x="299186" y="6172200"/>
                  </a:moveTo>
                  <a:lnTo>
                    <a:pt x="242036" y="6172200"/>
                  </a:lnTo>
                  <a:lnTo>
                    <a:pt x="242036" y="6191250"/>
                  </a:lnTo>
                  <a:lnTo>
                    <a:pt x="299186" y="6191250"/>
                  </a:lnTo>
                  <a:lnTo>
                    <a:pt x="299186" y="6172200"/>
                  </a:lnTo>
                  <a:close/>
                </a:path>
                <a:path w="7924800" h="6191250">
                  <a:moveTo>
                    <a:pt x="361696" y="0"/>
                  </a:moveTo>
                  <a:lnTo>
                    <a:pt x="304546" y="0"/>
                  </a:lnTo>
                  <a:lnTo>
                    <a:pt x="304546" y="19050"/>
                  </a:lnTo>
                  <a:lnTo>
                    <a:pt x="361696" y="19050"/>
                  </a:lnTo>
                  <a:lnTo>
                    <a:pt x="361696" y="0"/>
                  </a:lnTo>
                  <a:close/>
                </a:path>
                <a:path w="7924800" h="6191250">
                  <a:moveTo>
                    <a:pt x="394309" y="6172200"/>
                  </a:moveTo>
                  <a:lnTo>
                    <a:pt x="337159" y="6172200"/>
                  </a:lnTo>
                  <a:lnTo>
                    <a:pt x="337159" y="6191250"/>
                  </a:lnTo>
                  <a:lnTo>
                    <a:pt x="394309" y="6191250"/>
                  </a:lnTo>
                  <a:lnTo>
                    <a:pt x="394309" y="6172200"/>
                  </a:lnTo>
                  <a:close/>
                </a:path>
                <a:path w="7924800" h="6191250">
                  <a:moveTo>
                    <a:pt x="456819" y="0"/>
                  </a:moveTo>
                  <a:lnTo>
                    <a:pt x="399669" y="0"/>
                  </a:lnTo>
                  <a:lnTo>
                    <a:pt x="399669" y="19050"/>
                  </a:lnTo>
                  <a:lnTo>
                    <a:pt x="456819" y="19050"/>
                  </a:lnTo>
                  <a:lnTo>
                    <a:pt x="456819" y="0"/>
                  </a:lnTo>
                  <a:close/>
                </a:path>
                <a:path w="7924800" h="6191250">
                  <a:moveTo>
                    <a:pt x="489419" y="6172200"/>
                  </a:moveTo>
                  <a:lnTo>
                    <a:pt x="432269" y="6172200"/>
                  </a:lnTo>
                  <a:lnTo>
                    <a:pt x="432269" y="6191250"/>
                  </a:lnTo>
                  <a:lnTo>
                    <a:pt x="489419" y="6191250"/>
                  </a:lnTo>
                  <a:lnTo>
                    <a:pt x="489419" y="6172200"/>
                  </a:lnTo>
                  <a:close/>
                </a:path>
                <a:path w="7924800" h="6191250">
                  <a:moveTo>
                    <a:pt x="551942" y="0"/>
                  </a:moveTo>
                  <a:lnTo>
                    <a:pt x="494792" y="0"/>
                  </a:lnTo>
                  <a:lnTo>
                    <a:pt x="494792" y="19050"/>
                  </a:lnTo>
                  <a:lnTo>
                    <a:pt x="551942" y="19050"/>
                  </a:lnTo>
                  <a:lnTo>
                    <a:pt x="551942" y="0"/>
                  </a:lnTo>
                  <a:close/>
                </a:path>
                <a:path w="7924800" h="6191250">
                  <a:moveTo>
                    <a:pt x="584542" y="6172200"/>
                  </a:moveTo>
                  <a:lnTo>
                    <a:pt x="527392" y="6172200"/>
                  </a:lnTo>
                  <a:lnTo>
                    <a:pt x="527392" y="6191250"/>
                  </a:lnTo>
                  <a:lnTo>
                    <a:pt x="584542" y="6191250"/>
                  </a:lnTo>
                  <a:lnTo>
                    <a:pt x="584542" y="6172200"/>
                  </a:lnTo>
                  <a:close/>
                </a:path>
                <a:path w="7924800" h="6191250">
                  <a:moveTo>
                    <a:pt x="647052" y="0"/>
                  </a:moveTo>
                  <a:lnTo>
                    <a:pt x="589902" y="0"/>
                  </a:lnTo>
                  <a:lnTo>
                    <a:pt x="589902" y="19050"/>
                  </a:lnTo>
                  <a:lnTo>
                    <a:pt x="647052" y="19050"/>
                  </a:lnTo>
                  <a:lnTo>
                    <a:pt x="647052" y="0"/>
                  </a:lnTo>
                  <a:close/>
                </a:path>
                <a:path w="7924800" h="6191250">
                  <a:moveTo>
                    <a:pt x="679665" y="6172200"/>
                  </a:moveTo>
                  <a:lnTo>
                    <a:pt x="622515" y="6172200"/>
                  </a:lnTo>
                  <a:lnTo>
                    <a:pt x="622515" y="6191250"/>
                  </a:lnTo>
                  <a:lnTo>
                    <a:pt x="679665" y="6191250"/>
                  </a:lnTo>
                  <a:lnTo>
                    <a:pt x="679665" y="6172200"/>
                  </a:lnTo>
                  <a:close/>
                </a:path>
                <a:path w="7924800" h="6191250">
                  <a:moveTo>
                    <a:pt x="742175" y="0"/>
                  </a:moveTo>
                  <a:lnTo>
                    <a:pt x="685025" y="0"/>
                  </a:lnTo>
                  <a:lnTo>
                    <a:pt x="685025" y="19050"/>
                  </a:lnTo>
                  <a:lnTo>
                    <a:pt x="742175" y="19050"/>
                  </a:lnTo>
                  <a:lnTo>
                    <a:pt x="742175" y="0"/>
                  </a:lnTo>
                  <a:close/>
                </a:path>
                <a:path w="7924800" h="6191250">
                  <a:moveTo>
                    <a:pt x="774788" y="6172200"/>
                  </a:moveTo>
                  <a:lnTo>
                    <a:pt x="717638" y="6172200"/>
                  </a:lnTo>
                  <a:lnTo>
                    <a:pt x="717638" y="6191250"/>
                  </a:lnTo>
                  <a:lnTo>
                    <a:pt x="774788" y="6191250"/>
                  </a:lnTo>
                  <a:lnTo>
                    <a:pt x="774788" y="6172200"/>
                  </a:lnTo>
                  <a:close/>
                </a:path>
                <a:path w="7924800" h="6191250">
                  <a:moveTo>
                    <a:pt x="837298" y="0"/>
                  </a:moveTo>
                  <a:lnTo>
                    <a:pt x="780148" y="0"/>
                  </a:lnTo>
                  <a:lnTo>
                    <a:pt x="780148" y="19050"/>
                  </a:lnTo>
                  <a:lnTo>
                    <a:pt x="837298" y="19050"/>
                  </a:lnTo>
                  <a:lnTo>
                    <a:pt x="837298" y="0"/>
                  </a:lnTo>
                  <a:close/>
                </a:path>
                <a:path w="7924800" h="6191250">
                  <a:moveTo>
                    <a:pt x="869911" y="6172200"/>
                  </a:moveTo>
                  <a:lnTo>
                    <a:pt x="812761" y="6172200"/>
                  </a:lnTo>
                  <a:lnTo>
                    <a:pt x="812761" y="6191250"/>
                  </a:lnTo>
                  <a:lnTo>
                    <a:pt x="869911" y="6191250"/>
                  </a:lnTo>
                  <a:lnTo>
                    <a:pt x="869911" y="6172200"/>
                  </a:lnTo>
                  <a:close/>
                </a:path>
                <a:path w="7924800" h="6191250">
                  <a:moveTo>
                    <a:pt x="932421" y="0"/>
                  </a:moveTo>
                  <a:lnTo>
                    <a:pt x="875271" y="0"/>
                  </a:lnTo>
                  <a:lnTo>
                    <a:pt x="875271" y="19050"/>
                  </a:lnTo>
                  <a:lnTo>
                    <a:pt x="932421" y="19050"/>
                  </a:lnTo>
                  <a:lnTo>
                    <a:pt x="932421" y="0"/>
                  </a:lnTo>
                  <a:close/>
                </a:path>
                <a:path w="7924800" h="6191250">
                  <a:moveTo>
                    <a:pt x="965022" y="6172200"/>
                  </a:moveTo>
                  <a:lnTo>
                    <a:pt x="907872" y="6172200"/>
                  </a:lnTo>
                  <a:lnTo>
                    <a:pt x="907872" y="6191250"/>
                  </a:lnTo>
                  <a:lnTo>
                    <a:pt x="965022" y="6191250"/>
                  </a:lnTo>
                  <a:lnTo>
                    <a:pt x="965022" y="6172200"/>
                  </a:lnTo>
                  <a:close/>
                </a:path>
                <a:path w="7924800" h="6191250">
                  <a:moveTo>
                    <a:pt x="1027544" y="0"/>
                  </a:moveTo>
                  <a:lnTo>
                    <a:pt x="970394" y="0"/>
                  </a:lnTo>
                  <a:lnTo>
                    <a:pt x="970394" y="19050"/>
                  </a:lnTo>
                  <a:lnTo>
                    <a:pt x="1027544" y="19050"/>
                  </a:lnTo>
                  <a:lnTo>
                    <a:pt x="1027544" y="0"/>
                  </a:lnTo>
                  <a:close/>
                </a:path>
                <a:path w="7924800" h="6191250">
                  <a:moveTo>
                    <a:pt x="1060145" y="6172200"/>
                  </a:moveTo>
                  <a:lnTo>
                    <a:pt x="1002995" y="6172200"/>
                  </a:lnTo>
                  <a:lnTo>
                    <a:pt x="1002995" y="6191250"/>
                  </a:lnTo>
                  <a:lnTo>
                    <a:pt x="1060145" y="6191250"/>
                  </a:lnTo>
                  <a:lnTo>
                    <a:pt x="1060145" y="6172200"/>
                  </a:lnTo>
                  <a:close/>
                </a:path>
                <a:path w="7924800" h="6191250">
                  <a:moveTo>
                    <a:pt x="1122654" y="0"/>
                  </a:moveTo>
                  <a:lnTo>
                    <a:pt x="1065504" y="0"/>
                  </a:lnTo>
                  <a:lnTo>
                    <a:pt x="1065504" y="19050"/>
                  </a:lnTo>
                  <a:lnTo>
                    <a:pt x="1122654" y="19050"/>
                  </a:lnTo>
                  <a:lnTo>
                    <a:pt x="1122654" y="0"/>
                  </a:lnTo>
                  <a:close/>
                </a:path>
                <a:path w="7924800" h="6191250">
                  <a:moveTo>
                    <a:pt x="1155268" y="6172200"/>
                  </a:moveTo>
                  <a:lnTo>
                    <a:pt x="1098118" y="6172200"/>
                  </a:lnTo>
                  <a:lnTo>
                    <a:pt x="1098118" y="6191250"/>
                  </a:lnTo>
                  <a:lnTo>
                    <a:pt x="1155268" y="6191250"/>
                  </a:lnTo>
                  <a:lnTo>
                    <a:pt x="1155268" y="6172200"/>
                  </a:lnTo>
                  <a:close/>
                </a:path>
                <a:path w="7924800" h="6191250">
                  <a:moveTo>
                    <a:pt x="1217777" y="0"/>
                  </a:moveTo>
                  <a:lnTo>
                    <a:pt x="1160627" y="0"/>
                  </a:lnTo>
                  <a:lnTo>
                    <a:pt x="1160627" y="19050"/>
                  </a:lnTo>
                  <a:lnTo>
                    <a:pt x="1217777" y="19050"/>
                  </a:lnTo>
                  <a:lnTo>
                    <a:pt x="1217777" y="0"/>
                  </a:lnTo>
                  <a:close/>
                </a:path>
                <a:path w="7924800" h="6191250">
                  <a:moveTo>
                    <a:pt x="1250391" y="6172200"/>
                  </a:moveTo>
                  <a:lnTo>
                    <a:pt x="1193241" y="6172200"/>
                  </a:lnTo>
                  <a:lnTo>
                    <a:pt x="1193241" y="6191250"/>
                  </a:lnTo>
                  <a:lnTo>
                    <a:pt x="1250391" y="6191250"/>
                  </a:lnTo>
                  <a:lnTo>
                    <a:pt x="1250391" y="6172200"/>
                  </a:lnTo>
                  <a:close/>
                </a:path>
                <a:path w="7924800" h="6191250">
                  <a:moveTo>
                    <a:pt x="1312900" y="0"/>
                  </a:moveTo>
                  <a:lnTo>
                    <a:pt x="1255750" y="0"/>
                  </a:lnTo>
                  <a:lnTo>
                    <a:pt x="1255750" y="19050"/>
                  </a:lnTo>
                  <a:lnTo>
                    <a:pt x="1312900" y="19050"/>
                  </a:lnTo>
                  <a:lnTo>
                    <a:pt x="1312900" y="0"/>
                  </a:lnTo>
                  <a:close/>
                </a:path>
                <a:path w="7924800" h="6191250">
                  <a:moveTo>
                    <a:pt x="1345501" y="6172200"/>
                  </a:moveTo>
                  <a:lnTo>
                    <a:pt x="1288351" y="6172200"/>
                  </a:lnTo>
                  <a:lnTo>
                    <a:pt x="1288351" y="6191250"/>
                  </a:lnTo>
                  <a:lnTo>
                    <a:pt x="1345501" y="6191250"/>
                  </a:lnTo>
                  <a:lnTo>
                    <a:pt x="1345501" y="6172200"/>
                  </a:lnTo>
                  <a:close/>
                </a:path>
                <a:path w="7924800" h="6191250">
                  <a:moveTo>
                    <a:pt x="1408023" y="0"/>
                  </a:moveTo>
                  <a:lnTo>
                    <a:pt x="1350873" y="0"/>
                  </a:lnTo>
                  <a:lnTo>
                    <a:pt x="1350873" y="19050"/>
                  </a:lnTo>
                  <a:lnTo>
                    <a:pt x="1408023" y="19050"/>
                  </a:lnTo>
                  <a:lnTo>
                    <a:pt x="1408023" y="0"/>
                  </a:lnTo>
                  <a:close/>
                </a:path>
                <a:path w="7924800" h="6191250">
                  <a:moveTo>
                    <a:pt x="1440624" y="6172200"/>
                  </a:moveTo>
                  <a:lnTo>
                    <a:pt x="1383474" y="6172200"/>
                  </a:lnTo>
                  <a:lnTo>
                    <a:pt x="1383474" y="6191250"/>
                  </a:lnTo>
                  <a:lnTo>
                    <a:pt x="1440624" y="6191250"/>
                  </a:lnTo>
                  <a:lnTo>
                    <a:pt x="1440624" y="6172200"/>
                  </a:lnTo>
                  <a:close/>
                </a:path>
                <a:path w="7924800" h="6191250">
                  <a:moveTo>
                    <a:pt x="1503146" y="0"/>
                  </a:moveTo>
                  <a:lnTo>
                    <a:pt x="1445996" y="0"/>
                  </a:lnTo>
                  <a:lnTo>
                    <a:pt x="1445996" y="19050"/>
                  </a:lnTo>
                  <a:lnTo>
                    <a:pt x="1503146" y="19050"/>
                  </a:lnTo>
                  <a:lnTo>
                    <a:pt x="1503146" y="0"/>
                  </a:lnTo>
                  <a:close/>
                </a:path>
                <a:path w="7924800" h="6191250">
                  <a:moveTo>
                    <a:pt x="1535747" y="6172200"/>
                  </a:moveTo>
                  <a:lnTo>
                    <a:pt x="1478597" y="6172200"/>
                  </a:lnTo>
                  <a:lnTo>
                    <a:pt x="1478597" y="6191250"/>
                  </a:lnTo>
                  <a:lnTo>
                    <a:pt x="1535747" y="6191250"/>
                  </a:lnTo>
                  <a:lnTo>
                    <a:pt x="1535747" y="6172200"/>
                  </a:lnTo>
                  <a:close/>
                </a:path>
                <a:path w="7924800" h="6191250">
                  <a:moveTo>
                    <a:pt x="1598256" y="0"/>
                  </a:moveTo>
                  <a:lnTo>
                    <a:pt x="1541106" y="0"/>
                  </a:lnTo>
                  <a:lnTo>
                    <a:pt x="1541106" y="19050"/>
                  </a:lnTo>
                  <a:lnTo>
                    <a:pt x="1598256" y="19050"/>
                  </a:lnTo>
                  <a:lnTo>
                    <a:pt x="1598256" y="0"/>
                  </a:lnTo>
                  <a:close/>
                </a:path>
                <a:path w="7924800" h="6191250">
                  <a:moveTo>
                    <a:pt x="1630870" y="6172200"/>
                  </a:moveTo>
                  <a:lnTo>
                    <a:pt x="1573720" y="6172200"/>
                  </a:lnTo>
                  <a:lnTo>
                    <a:pt x="1573720" y="6191250"/>
                  </a:lnTo>
                  <a:lnTo>
                    <a:pt x="1630870" y="6191250"/>
                  </a:lnTo>
                  <a:lnTo>
                    <a:pt x="1630870" y="6172200"/>
                  </a:lnTo>
                  <a:close/>
                </a:path>
                <a:path w="7924800" h="6191250">
                  <a:moveTo>
                    <a:pt x="1693379" y="0"/>
                  </a:moveTo>
                  <a:lnTo>
                    <a:pt x="1636229" y="0"/>
                  </a:lnTo>
                  <a:lnTo>
                    <a:pt x="1636229" y="19050"/>
                  </a:lnTo>
                  <a:lnTo>
                    <a:pt x="1693379" y="19050"/>
                  </a:lnTo>
                  <a:lnTo>
                    <a:pt x="1693379" y="0"/>
                  </a:lnTo>
                  <a:close/>
                </a:path>
                <a:path w="7924800" h="6191250">
                  <a:moveTo>
                    <a:pt x="1725993" y="6172200"/>
                  </a:moveTo>
                  <a:lnTo>
                    <a:pt x="1668843" y="6172200"/>
                  </a:lnTo>
                  <a:lnTo>
                    <a:pt x="1668843" y="6191250"/>
                  </a:lnTo>
                  <a:lnTo>
                    <a:pt x="1725993" y="6191250"/>
                  </a:lnTo>
                  <a:lnTo>
                    <a:pt x="1725993" y="6172200"/>
                  </a:lnTo>
                  <a:close/>
                </a:path>
                <a:path w="7924800" h="6191250">
                  <a:moveTo>
                    <a:pt x="1788502" y="0"/>
                  </a:moveTo>
                  <a:lnTo>
                    <a:pt x="1731352" y="0"/>
                  </a:lnTo>
                  <a:lnTo>
                    <a:pt x="1731352" y="19050"/>
                  </a:lnTo>
                  <a:lnTo>
                    <a:pt x="1788502" y="19050"/>
                  </a:lnTo>
                  <a:lnTo>
                    <a:pt x="1788502" y="0"/>
                  </a:lnTo>
                  <a:close/>
                </a:path>
                <a:path w="7924800" h="6191250">
                  <a:moveTo>
                    <a:pt x="1821116" y="6172200"/>
                  </a:moveTo>
                  <a:lnTo>
                    <a:pt x="1763966" y="6172200"/>
                  </a:lnTo>
                  <a:lnTo>
                    <a:pt x="1763966" y="6191250"/>
                  </a:lnTo>
                  <a:lnTo>
                    <a:pt x="1821116" y="6191250"/>
                  </a:lnTo>
                  <a:lnTo>
                    <a:pt x="1821116" y="6172200"/>
                  </a:lnTo>
                  <a:close/>
                </a:path>
                <a:path w="7924800" h="6191250">
                  <a:moveTo>
                    <a:pt x="1883625" y="0"/>
                  </a:moveTo>
                  <a:lnTo>
                    <a:pt x="1826475" y="0"/>
                  </a:lnTo>
                  <a:lnTo>
                    <a:pt x="1826475" y="19050"/>
                  </a:lnTo>
                  <a:lnTo>
                    <a:pt x="1883625" y="19050"/>
                  </a:lnTo>
                  <a:lnTo>
                    <a:pt x="1883625" y="0"/>
                  </a:lnTo>
                  <a:close/>
                </a:path>
                <a:path w="7924800" h="6191250">
                  <a:moveTo>
                    <a:pt x="1916226" y="6172200"/>
                  </a:moveTo>
                  <a:lnTo>
                    <a:pt x="1859076" y="6172200"/>
                  </a:lnTo>
                  <a:lnTo>
                    <a:pt x="1859076" y="6191250"/>
                  </a:lnTo>
                  <a:lnTo>
                    <a:pt x="1916226" y="6191250"/>
                  </a:lnTo>
                  <a:lnTo>
                    <a:pt x="1916226" y="6172200"/>
                  </a:lnTo>
                  <a:close/>
                </a:path>
                <a:path w="7924800" h="6191250">
                  <a:moveTo>
                    <a:pt x="1978748" y="0"/>
                  </a:moveTo>
                  <a:lnTo>
                    <a:pt x="1921598" y="0"/>
                  </a:lnTo>
                  <a:lnTo>
                    <a:pt x="1921598" y="19050"/>
                  </a:lnTo>
                  <a:lnTo>
                    <a:pt x="1978748" y="19050"/>
                  </a:lnTo>
                  <a:lnTo>
                    <a:pt x="1978748" y="0"/>
                  </a:lnTo>
                  <a:close/>
                </a:path>
                <a:path w="7924800" h="6191250">
                  <a:moveTo>
                    <a:pt x="2011349" y="6172200"/>
                  </a:moveTo>
                  <a:lnTo>
                    <a:pt x="1954199" y="6172200"/>
                  </a:lnTo>
                  <a:lnTo>
                    <a:pt x="1954199" y="6191250"/>
                  </a:lnTo>
                  <a:lnTo>
                    <a:pt x="2011349" y="6191250"/>
                  </a:lnTo>
                  <a:lnTo>
                    <a:pt x="2011349" y="6172200"/>
                  </a:lnTo>
                  <a:close/>
                </a:path>
                <a:path w="7924800" h="6191250">
                  <a:moveTo>
                    <a:pt x="2073859" y="0"/>
                  </a:moveTo>
                  <a:lnTo>
                    <a:pt x="2016709" y="0"/>
                  </a:lnTo>
                  <a:lnTo>
                    <a:pt x="2016709" y="19050"/>
                  </a:lnTo>
                  <a:lnTo>
                    <a:pt x="2073859" y="19050"/>
                  </a:lnTo>
                  <a:lnTo>
                    <a:pt x="2073859" y="0"/>
                  </a:lnTo>
                  <a:close/>
                </a:path>
                <a:path w="7924800" h="6191250">
                  <a:moveTo>
                    <a:pt x="2106472" y="6172200"/>
                  </a:moveTo>
                  <a:lnTo>
                    <a:pt x="2049322" y="6172200"/>
                  </a:lnTo>
                  <a:lnTo>
                    <a:pt x="2049322" y="6191250"/>
                  </a:lnTo>
                  <a:lnTo>
                    <a:pt x="2106472" y="6191250"/>
                  </a:lnTo>
                  <a:lnTo>
                    <a:pt x="2106472" y="6172200"/>
                  </a:lnTo>
                  <a:close/>
                </a:path>
                <a:path w="7924800" h="6191250">
                  <a:moveTo>
                    <a:pt x="2168982" y="0"/>
                  </a:moveTo>
                  <a:lnTo>
                    <a:pt x="2111832" y="0"/>
                  </a:lnTo>
                  <a:lnTo>
                    <a:pt x="2111832" y="19050"/>
                  </a:lnTo>
                  <a:lnTo>
                    <a:pt x="2168982" y="19050"/>
                  </a:lnTo>
                  <a:lnTo>
                    <a:pt x="2168982" y="0"/>
                  </a:lnTo>
                  <a:close/>
                </a:path>
                <a:path w="7924800" h="6191250">
                  <a:moveTo>
                    <a:pt x="2201595" y="6172200"/>
                  </a:moveTo>
                  <a:lnTo>
                    <a:pt x="2144445" y="6172200"/>
                  </a:lnTo>
                  <a:lnTo>
                    <a:pt x="2144445" y="6191250"/>
                  </a:lnTo>
                  <a:lnTo>
                    <a:pt x="2201595" y="6191250"/>
                  </a:lnTo>
                  <a:lnTo>
                    <a:pt x="2201595" y="6172200"/>
                  </a:lnTo>
                  <a:close/>
                </a:path>
                <a:path w="7924800" h="6191250">
                  <a:moveTo>
                    <a:pt x="2264105" y="0"/>
                  </a:moveTo>
                  <a:lnTo>
                    <a:pt x="2206955" y="0"/>
                  </a:lnTo>
                  <a:lnTo>
                    <a:pt x="2206955" y="19050"/>
                  </a:lnTo>
                  <a:lnTo>
                    <a:pt x="2264105" y="19050"/>
                  </a:lnTo>
                  <a:lnTo>
                    <a:pt x="2264105" y="0"/>
                  </a:lnTo>
                  <a:close/>
                </a:path>
                <a:path w="7924800" h="6191250">
                  <a:moveTo>
                    <a:pt x="2296706" y="6172200"/>
                  </a:moveTo>
                  <a:lnTo>
                    <a:pt x="2239556" y="6172200"/>
                  </a:lnTo>
                  <a:lnTo>
                    <a:pt x="2239556" y="6191250"/>
                  </a:lnTo>
                  <a:lnTo>
                    <a:pt x="2296706" y="6191250"/>
                  </a:lnTo>
                  <a:lnTo>
                    <a:pt x="2296706" y="6172200"/>
                  </a:lnTo>
                  <a:close/>
                </a:path>
                <a:path w="7924800" h="6191250">
                  <a:moveTo>
                    <a:pt x="2359228" y="0"/>
                  </a:moveTo>
                  <a:lnTo>
                    <a:pt x="2302078" y="0"/>
                  </a:lnTo>
                  <a:lnTo>
                    <a:pt x="2302078" y="19050"/>
                  </a:lnTo>
                  <a:lnTo>
                    <a:pt x="2359228" y="19050"/>
                  </a:lnTo>
                  <a:lnTo>
                    <a:pt x="2359228" y="0"/>
                  </a:lnTo>
                  <a:close/>
                </a:path>
                <a:path w="7924800" h="6191250">
                  <a:moveTo>
                    <a:pt x="2391829" y="6172200"/>
                  </a:moveTo>
                  <a:lnTo>
                    <a:pt x="2334679" y="6172200"/>
                  </a:lnTo>
                  <a:lnTo>
                    <a:pt x="2334679" y="6191250"/>
                  </a:lnTo>
                  <a:lnTo>
                    <a:pt x="2391829" y="6191250"/>
                  </a:lnTo>
                  <a:lnTo>
                    <a:pt x="2391829" y="6172200"/>
                  </a:lnTo>
                  <a:close/>
                </a:path>
                <a:path w="7924800" h="6191250">
                  <a:moveTo>
                    <a:pt x="2454351" y="0"/>
                  </a:moveTo>
                  <a:lnTo>
                    <a:pt x="2397201" y="0"/>
                  </a:lnTo>
                  <a:lnTo>
                    <a:pt x="2397201" y="19050"/>
                  </a:lnTo>
                  <a:lnTo>
                    <a:pt x="2454351" y="19050"/>
                  </a:lnTo>
                  <a:lnTo>
                    <a:pt x="2454351" y="0"/>
                  </a:lnTo>
                  <a:close/>
                </a:path>
                <a:path w="7924800" h="6191250">
                  <a:moveTo>
                    <a:pt x="2486952" y="6172200"/>
                  </a:moveTo>
                  <a:lnTo>
                    <a:pt x="2429802" y="6172200"/>
                  </a:lnTo>
                  <a:lnTo>
                    <a:pt x="2429802" y="6191250"/>
                  </a:lnTo>
                  <a:lnTo>
                    <a:pt x="2486952" y="6191250"/>
                  </a:lnTo>
                  <a:lnTo>
                    <a:pt x="2486952" y="6172200"/>
                  </a:lnTo>
                  <a:close/>
                </a:path>
                <a:path w="7924800" h="6191250">
                  <a:moveTo>
                    <a:pt x="2549461" y="0"/>
                  </a:moveTo>
                  <a:lnTo>
                    <a:pt x="2492311" y="0"/>
                  </a:lnTo>
                  <a:lnTo>
                    <a:pt x="2492311" y="19050"/>
                  </a:lnTo>
                  <a:lnTo>
                    <a:pt x="2549461" y="19050"/>
                  </a:lnTo>
                  <a:lnTo>
                    <a:pt x="2549461" y="0"/>
                  </a:lnTo>
                  <a:close/>
                </a:path>
                <a:path w="7924800" h="6191250">
                  <a:moveTo>
                    <a:pt x="2582075" y="6172200"/>
                  </a:moveTo>
                  <a:lnTo>
                    <a:pt x="2524925" y="6172200"/>
                  </a:lnTo>
                  <a:lnTo>
                    <a:pt x="2524925" y="6191250"/>
                  </a:lnTo>
                  <a:lnTo>
                    <a:pt x="2582075" y="6191250"/>
                  </a:lnTo>
                  <a:lnTo>
                    <a:pt x="2582075" y="6172200"/>
                  </a:lnTo>
                  <a:close/>
                </a:path>
                <a:path w="7924800" h="6191250">
                  <a:moveTo>
                    <a:pt x="2644584" y="0"/>
                  </a:moveTo>
                  <a:lnTo>
                    <a:pt x="2587434" y="0"/>
                  </a:lnTo>
                  <a:lnTo>
                    <a:pt x="2587434" y="19050"/>
                  </a:lnTo>
                  <a:lnTo>
                    <a:pt x="2644584" y="19050"/>
                  </a:lnTo>
                  <a:lnTo>
                    <a:pt x="2644584" y="0"/>
                  </a:lnTo>
                  <a:close/>
                </a:path>
                <a:path w="7924800" h="6191250">
                  <a:moveTo>
                    <a:pt x="2677198" y="6172200"/>
                  </a:moveTo>
                  <a:lnTo>
                    <a:pt x="2620048" y="6172200"/>
                  </a:lnTo>
                  <a:lnTo>
                    <a:pt x="2620048" y="6191250"/>
                  </a:lnTo>
                  <a:lnTo>
                    <a:pt x="2677198" y="6191250"/>
                  </a:lnTo>
                  <a:lnTo>
                    <a:pt x="2677198" y="6172200"/>
                  </a:lnTo>
                  <a:close/>
                </a:path>
                <a:path w="7924800" h="6191250">
                  <a:moveTo>
                    <a:pt x="2739707" y="0"/>
                  </a:moveTo>
                  <a:lnTo>
                    <a:pt x="2682557" y="0"/>
                  </a:lnTo>
                  <a:lnTo>
                    <a:pt x="2682557" y="19050"/>
                  </a:lnTo>
                  <a:lnTo>
                    <a:pt x="2739707" y="19050"/>
                  </a:lnTo>
                  <a:lnTo>
                    <a:pt x="2739707" y="0"/>
                  </a:lnTo>
                  <a:close/>
                </a:path>
                <a:path w="7924800" h="6191250">
                  <a:moveTo>
                    <a:pt x="2772308" y="6172200"/>
                  </a:moveTo>
                  <a:lnTo>
                    <a:pt x="2715158" y="6172200"/>
                  </a:lnTo>
                  <a:lnTo>
                    <a:pt x="2715158" y="6191250"/>
                  </a:lnTo>
                  <a:lnTo>
                    <a:pt x="2772308" y="6191250"/>
                  </a:lnTo>
                  <a:lnTo>
                    <a:pt x="2772308" y="6172200"/>
                  </a:lnTo>
                  <a:close/>
                </a:path>
                <a:path w="7924800" h="6191250">
                  <a:moveTo>
                    <a:pt x="2834830" y="0"/>
                  </a:moveTo>
                  <a:lnTo>
                    <a:pt x="2777680" y="0"/>
                  </a:lnTo>
                  <a:lnTo>
                    <a:pt x="2777680" y="19050"/>
                  </a:lnTo>
                  <a:lnTo>
                    <a:pt x="2834830" y="19050"/>
                  </a:lnTo>
                  <a:lnTo>
                    <a:pt x="2834830" y="0"/>
                  </a:lnTo>
                  <a:close/>
                </a:path>
                <a:path w="7924800" h="6191250">
                  <a:moveTo>
                    <a:pt x="2867431" y="6172200"/>
                  </a:moveTo>
                  <a:lnTo>
                    <a:pt x="2810281" y="6172200"/>
                  </a:lnTo>
                  <a:lnTo>
                    <a:pt x="2810281" y="6191250"/>
                  </a:lnTo>
                  <a:lnTo>
                    <a:pt x="2867431" y="6191250"/>
                  </a:lnTo>
                  <a:lnTo>
                    <a:pt x="2867431" y="6172200"/>
                  </a:lnTo>
                  <a:close/>
                </a:path>
                <a:path w="7924800" h="6191250">
                  <a:moveTo>
                    <a:pt x="2929953" y="0"/>
                  </a:moveTo>
                  <a:lnTo>
                    <a:pt x="2872803" y="0"/>
                  </a:lnTo>
                  <a:lnTo>
                    <a:pt x="2872803" y="19050"/>
                  </a:lnTo>
                  <a:lnTo>
                    <a:pt x="2929953" y="19050"/>
                  </a:lnTo>
                  <a:lnTo>
                    <a:pt x="2929953" y="0"/>
                  </a:lnTo>
                  <a:close/>
                </a:path>
                <a:path w="7924800" h="6191250">
                  <a:moveTo>
                    <a:pt x="2962554" y="6172200"/>
                  </a:moveTo>
                  <a:lnTo>
                    <a:pt x="2905404" y="6172200"/>
                  </a:lnTo>
                  <a:lnTo>
                    <a:pt x="2905404" y="6191250"/>
                  </a:lnTo>
                  <a:lnTo>
                    <a:pt x="2962554" y="6191250"/>
                  </a:lnTo>
                  <a:lnTo>
                    <a:pt x="2962554" y="6172200"/>
                  </a:lnTo>
                  <a:close/>
                </a:path>
                <a:path w="7924800" h="6191250">
                  <a:moveTo>
                    <a:pt x="3025063" y="0"/>
                  </a:moveTo>
                  <a:lnTo>
                    <a:pt x="2967913" y="0"/>
                  </a:lnTo>
                  <a:lnTo>
                    <a:pt x="2967913" y="19050"/>
                  </a:lnTo>
                  <a:lnTo>
                    <a:pt x="3025063" y="19050"/>
                  </a:lnTo>
                  <a:lnTo>
                    <a:pt x="3025063" y="0"/>
                  </a:lnTo>
                  <a:close/>
                </a:path>
                <a:path w="7924800" h="6191250">
                  <a:moveTo>
                    <a:pt x="3057677" y="6172200"/>
                  </a:moveTo>
                  <a:lnTo>
                    <a:pt x="3000527" y="6172200"/>
                  </a:lnTo>
                  <a:lnTo>
                    <a:pt x="3000527" y="6191250"/>
                  </a:lnTo>
                  <a:lnTo>
                    <a:pt x="3057677" y="6191250"/>
                  </a:lnTo>
                  <a:lnTo>
                    <a:pt x="3057677" y="6172200"/>
                  </a:lnTo>
                  <a:close/>
                </a:path>
                <a:path w="7924800" h="6191250">
                  <a:moveTo>
                    <a:pt x="3120186" y="0"/>
                  </a:moveTo>
                  <a:lnTo>
                    <a:pt x="3063036" y="0"/>
                  </a:lnTo>
                  <a:lnTo>
                    <a:pt x="3063036" y="19050"/>
                  </a:lnTo>
                  <a:lnTo>
                    <a:pt x="3120186" y="19050"/>
                  </a:lnTo>
                  <a:lnTo>
                    <a:pt x="3120186" y="0"/>
                  </a:lnTo>
                  <a:close/>
                </a:path>
                <a:path w="7924800" h="6191250">
                  <a:moveTo>
                    <a:pt x="3152800" y="6172200"/>
                  </a:moveTo>
                  <a:lnTo>
                    <a:pt x="3095650" y="6172200"/>
                  </a:lnTo>
                  <a:lnTo>
                    <a:pt x="3095650" y="6191250"/>
                  </a:lnTo>
                  <a:lnTo>
                    <a:pt x="3152800" y="6191250"/>
                  </a:lnTo>
                  <a:lnTo>
                    <a:pt x="3152800" y="6172200"/>
                  </a:lnTo>
                  <a:close/>
                </a:path>
                <a:path w="7924800" h="6191250">
                  <a:moveTo>
                    <a:pt x="3215309" y="0"/>
                  </a:moveTo>
                  <a:lnTo>
                    <a:pt x="3158159" y="0"/>
                  </a:lnTo>
                  <a:lnTo>
                    <a:pt x="3158159" y="19050"/>
                  </a:lnTo>
                  <a:lnTo>
                    <a:pt x="3215309" y="19050"/>
                  </a:lnTo>
                  <a:lnTo>
                    <a:pt x="3215309" y="0"/>
                  </a:lnTo>
                  <a:close/>
                </a:path>
                <a:path w="7924800" h="6191250">
                  <a:moveTo>
                    <a:pt x="3247910" y="6172200"/>
                  </a:moveTo>
                  <a:lnTo>
                    <a:pt x="3190760" y="6172200"/>
                  </a:lnTo>
                  <a:lnTo>
                    <a:pt x="3190760" y="6191250"/>
                  </a:lnTo>
                  <a:lnTo>
                    <a:pt x="3247910" y="6191250"/>
                  </a:lnTo>
                  <a:lnTo>
                    <a:pt x="3247910" y="6172200"/>
                  </a:lnTo>
                  <a:close/>
                </a:path>
                <a:path w="7924800" h="6191250">
                  <a:moveTo>
                    <a:pt x="3310432" y="0"/>
                  </a:moveTo>
                  <a:lnTo>
                    <a:pt x="3253282" y="0"/>
                  </a:lnTo>
                  <a:lnTo>
                    <a:pt x="3253282" y="19050"/>
                  </a:lnTo>
                  <a:lnTo>
                    <a:pt x="3310432" y="19050"/>
                  </a:lnTo>
                  <a:lnTo>
                    <a:pt x="3310432" y="0"/>
                  </a:lnTo>
                  <a:close/>
                </a:path>
                <a:path w="7924800" h="6191250">
                  <a:moveTo>
                    <a:pt x="3343033" y="6172200"/>
                  </a:moveTo>
                  <a:lnTo>
                    <a:pt x="3285883" y="6172200"/>
                  </a:lnTo>
                  <a:lnTo>
                    <a:pt x="3285883" y="6191250"/>
                  </a:lnTo>
                  <a:lnTo>
                    <a:pt x="3343033" y="6191250"/>
                  </a:lnTo>
                  <a:lnTo>
                    <a:pt x="3343033" y="6172200"/>
                  </a:lnTo>
                  <a:close/>
                </a:path>
                <a:path w="7924800" h="6191250">
                  <a:moveTo>
                    <a:pt x="3405543" y="0"/>
                  </a:moveTo>
                  <a:lnTo>
                    <a:pt x="3348393" y="0"/>
                  </a:lnTo>
                  <a:lnTo>
                    <a:pt x="3348393" y="19050"/>
                  </a:lnTo>
                  <a:lnTo>
                    <a:pt x="3405543" y="19050"/>
                  </a:lnTo>
                  <a:lnTo>
                    <a:pt x="3405543" y="0"/>
                  </a:lnTo>
                  <a:close/>
                </a:path>
                <a:path w="7924800" h="6191250">
                  <a:moveTo>
                    <a:pt x="3438156" y="6172200"/>
                  </a:moveTo>
                  <a:lnTo>
                    <a:pt x="3381006" y="6172200"/>
                  </a:lnTo>
                  <a:lnTo>
                    <a:pt x="3381006" y="6191250"/>
                  </a:lnTo>
                  <a:lnTo>
                    <a:pt x="3438156" y="6191250"/>
                  </a:lnTo>
                  <a:lnTo>
                    <a:pt x="3438156" y="6172200"/>
                  </a:lnTo>
                  <a:close/>
                </a:path>
                <a:path w="7924800" h="6191250">
                  <a:moveTo>
                    <a:pt x="3500666" y="0"/>
                  </a:moveTo>
                  <a:lnTo>
                    <a:pt x="3443516" y="0"/>
                  </a:lnTo>
                  <a:lnTo>
                    <a:pt x="3443516" y="19050"/>
                  </a:lnTo>
                  <a:lnTo>
                    <a:pt x="3500666" y="19050"/>
                  </a:lnTo>
                  <a:lnTo>
                    <a:pt x="3500666" y="0"/>
                  </a:lnTo>
                  <a:close/>
                </a:path>
                <a:path w="7924800" h="6191250">
                  <a:moveTo>
                    <a:pt x="3533279" y="6172200"/>
                  </a:moveTo>
                  <a:lnTo>
                    <a:pt x="3476129" y="6172200"/>
                  </a:lnTo>
                  <a:lnTo>
                    <a:pt x="3476129" y="6191250"/>
                  </a:lnTo>
                  <a:lnTo>
                    <a:pt x="3533279" y="6191250"/>
                  </a:lnTo>
                  <a:lnTo>
                    <a:pt x="3533279" y="6172200"/>
                  </a:lnTo>
                  <a:close/>
                </a:path>
                <a:path w="7924800" h="6191250">
                  <a:moveTo>
                    <a:pt x="3595789" y="0"/>
                  </a:moveTo>
                  <a:lnTo>
                    <a:pt x="3538639" y="0"/>
                  </a:lnTo>
                  <a:lnTo>
                    <a:pt x="3538639" y="19050"/>
                  </a:lnTo>
                  <a:lnTo>
                    <a:pt x="3595789" y="19050"/>
                  </a:lnTo>
                  <a:lnTo>
                    <a:pt x="3595789" y="0"/>
                  </a:lnTo>
                  <a:close/>
                </a:path>
                <a:path w="7924800" h="6191250">
                  <a:moveTo>
                    <a:pt x="3628402" y="6172200"/>
                  </a:moveTo>
                  <a:lnTo>
                    <a:pt x="3571252" y="6172200"/>
                  </a:lnTo>
                  <a:lnTo>
                    <a:pt x="3571252" y="6191250"/>
                  </a:lnTo>
                  <a:lnTo>
                    <a:pt x="3628402" y="6191250"/>
                  </a:lnTo>
                  <a:lnTo>
                    <a:pt x="3628402" y="6172200"/>
                  </a:lnTo>
                  <a:close/>
                </a:path>
                <a:path w="7924800" h="6191250">
                  <a:moveTo>
                    <a:pt x="3690912" y="0"/>
                  </a:moveTo>
                  <a:lnTo>
                    <a:pt x="3633762" y="0"/>
                  </a:lnTo>
                  <a:lnTo>
                    <a:pt x="3633762" y="19050"/>
                  </a:lnTo>
                  <a:lnTo>
                    <a:pt x="3690912" y="19050"/>
                  </a:lnTo>
                  <a:lnTo>
                    <a:pt x="3690912" y="0"/>
                  </a:lnTo>
                  <a:close/>
                </a:path>
                <a:path w="7924800" h="6191250">
                  <a:moveTo>
                    <a:pt x="3723513" y="6172200"/>
                  </a:moveTo>
                  <a:lnTo>
                    <a:pt x="3666363" y="6172200"/>
                  </a:lnTo>
                  <a:lnTo>
                    <a:pt x="3666363" y="6191250"/>
                  </a:lnTo>
                  <a:lnTo>
                    <a:pt x="3723513" y="6191250"/>
                  </a:lnTo>
                  <a:lnTo>
                    <a:pt x="3723513" y="6172200"/>
                  </a:lnTo>
                  <a:close/>
                </a:path>
                <a:path w="7924800" h="6191250">
                  <a:moveTo>
                    <a:pt x="3786035" y="0"/>
                  </a:moveTo>
                  <a:lnTo>
                    <a:pt x="3728885" y="0"/>
                  </a:lnTo>
                  <a:lnTo>
                    <a:pt x="3728885" y="19050"/>
                  </a:lnTo>
                  <a:lnTo>
                    <a:pt x="3786035" y="19050"/>
                  </a:lnTo>
                  <a:lnTo>
                    <a:pt x="3786035" y="0"/>
                  </a:lnTo>
                  <a:close/>
                </a:path>
                <a:path w="7924800" h="6191250">
                  <a:moveTo>
                    <a:pt x="3818636" y="6172200"/>
                  </a:moveTo>
                  <a:lnTo>
                    <a:pt x="3761486" y="6172200"/>
                  </a:lnTo>
                  <a:lnTo>
                    <a:pt x="3761486" y="6191250"/>
                  </a:lnTo>
                  <a:lnTo>
                    <a:pt x="3818636" y="6191250"/>
                  </a:lnTo>
                  <a:lnTo>
                    <a:pt x="3818636" y="6172200"/>
                  </a:lnTo>
                  <a:close/>
                </a:path>
                <a:path w="7924800" h="6191250">
                  <a:moveTo>
                    <a:pt x="3881145" y="0"/>
                  </a:moveTo>
                  <a:lnTo>
                    <a:pt x="3823995" y="0"/>
                  </a:lnTo>
                  <a:lnTo>
                    <a:pt x="3823995" y="19050"/>
                  </a:lnTo>
                  <a:lnTo>
                    <a:pt x="3881145" y="19050"/>
                  </a:lnTo>
                  <a:lnTo>
                    <a:pt x="3881145" y="0"/>
                  </a:lnTo>
                  <a:close/>
                </a:path>
                <a:path w="7924800" h="6191250">
                  <a:moveTo>
                    <a:pt x="3913759" y="6172200"/>
                  </a:moveTo>
                  <a:lnTo>
                    <a:pt x="3856609" y="6172200"/>
                  </a:lnTo>
                  <a:lnTo>
                    <a:pt x="3856609" y="6191250"/>
                  </a:lnTo>
                  <a:lnTo>
                    <a:pt x="3913759" y="6191250"/>
                  </a:lnTo>
                  <a:lnTo>
                    <a:pt x="3913759" y="6172200"/>
                  </a:lnTo>
                  <a:close/>
                </a:path>
                <a:path w="7924800" h="6191250">
                  <a:moveTo>
                    <a:pt x="3976268" y="0"/>
                  </a:moveTo>
                  <a:lnTo>
                    <a:pt x="3919118" y="0"/>
                  </a:lnTo>
                  <a:lnTo>
                    <a:pt x="3919118" y="19050"/>
                  </a:lnTo>
                  <a:lnTo>
                    <a:pt x="3976268" y="19050"/>
                  </a:lnTo>
                  <a:lnTo>
                    <a:pt x="3976268" y="0"/>
                  </a:lnTo>
                  <a:close/>
                </a:path>
                <a:path w="7924800" h="6191250">
                  <a:moveTo>
                    <a:pt x="4008882" y="6172200"/>
                  </a:moveTo>
                  <a:lnTo>
                    <a:pt x="3951732" y="6172200"/>
                  </a:lnTo>
                  <a:lnTo>
                    <a:pt x="3951732" y="6191250"/>
                  </a:lnTo>
                  <a:lnTo>
                    <a:pt x="4008882" y="6191250"/>
                  </a:lnTo>
                  <a:lnTo>
                    <a:pt x="4008882" y="6172200"/>
                  </a:lnTo>
                  <a:close/>
                </a:path>
                <a:path w="7924800" h="6191250">
                  <a:moveTo>
                    <a:pt x="4071391" y="0"/>
                  </a:moveTo>
                  <a:lnTo>
                    <a:pt x="4014241" y="0"/>
                  </a:lnTo>
                  <a:lnTo>
                    <a:pt x="4014241" y="19050"/>
                  </a:lnTo>
                  <a:lnTo>
                    <a:pt x="4071391" y="19050"/>
                  </a:lnTo>
                  <a:lnTo>
                    <a:pt x="4071391" y="0"/>
                  </a:lnTo>
                  <a:close/>
                </a:path>
                <a:path w="7924800" h="6191250">
                  <a:moveTo>
                    <a:pt x="4104005" y="6172200"/>
                  </a:moveTo>
                  <a:lnTo>
                    <a:pt x="4046855" y="6172200"/>
                  </a:lnTo>
                  <a:lnTo>
                    <a:pt x="4046855" y="6191250"/>
                  </a:lnTo>
                  <a:lnTo>
                    <a:pt x="4104005" y="6191250"/>
                  </a:lnTo>
                  <a:lnTo>
                    <a:pt x="4104005" y="6172200"/>
                  </a:lnTo>
                  <a:close/>
                </a:path>
                <a:path w="7924800" h="6191250">
                  <a:moveTo>
                    <a:pt x="4166514" y="0"/>
                  </a:moveTo>
                  <a:lnTo>
                    <a:pt x="4109364" y="0"/>
                  </a:lnTo>
                  <a:lnTo>
                    <a:pt x="4109364" y="19050"/>
                  </a:lnTo>
                  <a:lnTo>
                    <a:pt x="4166514" y="19050"/>
                  </a:lnTo>
                  <a:lnTo>
                    <a:pt x="4166514" y="0"/>
                  </a:lnTo>
                  <a:close/>
                </a:path>
                <a:path w="7924800" h="6191250">
                  <a:moveTo>
                    <a:pt x="4199115" y="6172200"/>
                  </a:moveTo>
                  <a:lnTo>
                    <a:pt x="4141965" y="6172200"/>
                  </a:lnTo>
                  <a:lnTo>
                    <a:pt x="4141965" y="6191250"/>
                  </a:lnTo>
                  <a:lnTo>
                    <a:pt x="4199115" y="6191250"/>
                  </a:lnTo>
                  <a:lnTo>
                    <a:pt x="4199115" y="6172200"/>
                  </a:lnTo>
                  <a:close/>
                </a:path>
                <a:path w="7924800" h="6191250">
                  <a:moveTo>
                    <a:pt x="4261637" y="0"/>
                  </a:moveTo>
                  <a:lnTo>
                    <a:pt x="4204487" y="0"/>
                  </a:lnTo>
                  <a:lnTo>
                    <a:pt x="4204487" y="19050"/>
                  </a:lnTo>
                  <a:lnTo>
                    <a:pt x="4261637" y="19050"/>
                  </a:lnTo>
                  <a:lnTo>
                    <a:pt x="4261637" y="0"/>
                  </a:lnTo>
                  <a:close/>
                </a:path>
                <a:path w="7924800" h="6191250">
                  <a:moveTo>
                    <a:pt x="4294238" y="6172200"/>
                  </a:moveTo>
                  <a:lnTo>
                    <a:pt x="4237088" y="6172200"/>
                  </a:lnTo>
                  <a:lnTo>
                    <a:pt x="4237088" y="6191250"/>
                  </a:lnTo>
                  <a:lnTo>
                    <a:pt x="4294238" y="6191250"/>
                  </a:lnTo>
                  <a:lnTo>
                    <a:pt x="4294238" y="6172200"/>
                  </a:lnTo>
                  <a:close/>
                </a:path>
                <a:path w="7924800" h="6191250">
                  <a:moveTo>
                    <a:pt x="4356747" y="0"/>
                  </a:moveTo>
                  <a:lnTo>
                    <a:pt x="4299597" y="0"/>
                  </a:lnTo>
                  <a:lnTo>
                    <a:pt x="4299597" y="19050"/>
                  </a:lnTo>
                  <a:lnTo>
                    <a:pt x="4356747" y="19050"/>
                  </a:lnTo>
                  <a:lnTo>
                    <a:pt x="4356747" y="0"/>
                  </a:lnTo>
                  <a:close/>
                </a:path>
                <a:path w="7924800" h="6191250">
                  <a:moveTo>
                    <a:pt x="4389361" y="6172200"/>
                  </a:moveTo>
                  <a:lnTo>
                    <a:pt x="4332211" y="6172200"/>
                  </a:lnTo>
                  <a:lnTo>
                    <a:pt x="4332211" y="6191250"/>
                  </a:lnTo>
                  <a:lnTo>
                    <a:pt x="4389361" y="6191250"/>
                  </a:lnTo>
                  <a:lnTo>
                    <a:pt x="4389361" y="6172200"/>
                  </a:lnTo>
                  <a:close/>
                </a:path>
                <a:path w="7924800" h="6191250">
                  <a:moveTo>
                    <a:pt x="4451870" y="0"/>
                  </a:moveTo>
                  <a:lnTo>
                    <a:pt x="4394720" y="0"/>
                  </a:lnTo>
                  <a:lnTo>
                    <a:pt x="4394720" y="19050"/>
                  </a:lnTo>
                  <a:lnTo>
                    <a:pt x="4451870" y="19050"/>
                  </a:lnTo>
                  <a:lnTo>
                    <a:pt x="4451870" y="0"/>
                  </a:lnTo>
                  <a:close/>
                </a:path>
                <a:path w="7924800" h="6191250">
                  <a:moveTo>
                    <a:pt x="4484484" y="6172200"/>
                  </a:moveTo>
                  <a:lnTo>
                    <a:pt x="4427334" y="6172200"/>
                  </a:lnTo>
                  <a:lnTo>
                    <a:pt x="4427334" y="6191250"/>
                  </a:lnTo>
                  <a:lnTo>
                    <a:pt x="4484484" y="6191250"/>
                  </a:lnTo>
                  <a:lnTo>
                    <a:pt x="4484484" y="6172200"/>
                  </a:lnTo>
                  <a:close/>
                </a:path>
                <a:path w="7924800" h="6191250">
                  <a:moveTo>
                    <a:pt x="4546993" y="0"/>
                  </a:moveTo>
                  <a:lnTo>
                    <a:pt x="4489843" y="0"/>
                  </a:lnTo>
                  <a:lnTo>
                    <a:pt x="4489843" y="19050"/>
                  </a:lnTo>
                  <a:lnTo>
                    <a:pt x="4546993" y="19050"/>
                  </a:lnTo>
                  <a:lnTo>
                    <a:pt x="4546993" y="0"/>
                  </a:lnTo>
                  <a:close/>
                </a:path>
                <a:path w="7924800" h="6191250">
                  <a:moveTo>
                    <a:pt x="4579594" y="6172200"/>
                  </a:moveTo>
                  <a:lnTo>
                    <a:pt x="4522444" y="6172200"/>
                  </a:lnTo>
                  <a:lnTo>
                    <a:pt x="4522444" y="6191250"/>
                  </a:lnTo>
                  <a:lnTo>
                    <a:pt x="4579594" y="6191250"/>
                  </a:lnTo>
                  <a:lnTo>
                    <a:pt x="4579594" y="6172200"/>
                  </a:lnTo>
                  <a:close/>
                </a:path>
                <a:path w="7924800" h="6191250">
                  <a:moveTo>
                    <a:pt x="4642116" y="0"/>
                  </a:moveTo>
                  <a:lnTo>
                    <a:pt x="4584966" y="0"/>
                  </a:lnTo>
                  <a:lnTo>
                    <a:pt x="4584966" y="19050"/>
                  </a:lnTo>
                  <a:lnTo>
                    <a:pt x="4642116" y="19050"/>
                  </a:lnTo>
                  <a:lnTo>
                    <a:pt x="4642116" y="0"/>
                  </a:lnTo>
                  <a:close/>
                </a:path>
                <a:path w="7924800" h="6191250">
                  <a:moveTo>
                    <a:pt x="4674717" y="6172200"/>
                  </a:moveTo>
                  <a:lnTo>
                    <a:pt x="4617567" y="6172200"/>
                  </a:lnTo>
                  <a:lnTo>
                    <a:pt x="4617567" y="6191250"/>
                  </a:lnTo>
                  <a:lnTo>
                    <a:pt x="4674717" y="6191250"/>
                  </a:lnTo>
                  <a:lnTo>
                    <a:pt x="4674717" y="6172200"/>
                  </a:lnTo>
                  <a:close/>
                </a:path>
                <a:path w="7924800" h="6191250">
                  <a:moveTo>
                    <a:pt x="4737239" y="0"/>
                  </a:moveTo>
                  <a:lnTo>
                    <a:pt x="4680089" y="0"/>
                  </a:lnTo>
                  <a:lnTo>
                    <a:pt x="4680089" y="19050"/>
                  </a:lnTo>
                  <a:lnTo>
                    <a:pt x="4737239" y="19050"/>
                  </a:lnTo>
                  <a:lnTo>
                    <a:pt x="4737239" y="0"/>
                  </a:lnTo>
                  <a:close/>
                </a:path>
                <a:path w="7924800" h="6191250">
                  <a:moveTo>
                    <a:pt x="4769840" y="6172200"/>
                  </a:moveTo>
                  <a:lnTo>
                    <a:pt x="4712690" y="6172200"/>
                  </a:lnTo>
                  <a:lnTo>
                    <a:pt x="4712690" y="6191250"/>
                  </a:lnTo>
                  <a:lnTo>
                    <a:pt x="4769840" y="6191250"/>
                  </a:lnTo>
                  <a:lnTo>
                    <a:pt x="4769840" y="6172200"/>
                  </a:lnTo>
                  <a:close/>
                </a:path>
                <a:path w="7924800" h="6191250">
                  <a:moveTo>
                    <a:pt x="4832350" y="0"/>
                  </a:moveTo>
                  <a:lnTo>
                    <a:pt x="4775200" y="0"/>
                  </a:lnTo>
                  <a:lnTo>
                    <a:pt x="4775200" y="19050"/>
                  </a:lnTo>
                  <a:lnTo>
                    <a:pt x="4832350" y="19050"/>
                  </a:lnTo>
                  <a:lnTo>
                    <a:pt x="4832350" y="0"/>
                  </a:lnTo>
                  <a:close/>
                </a:path>
                <a:path w="7924800" h="6191250">
                  <a:moveTo>
                    <a:pt x="4864963" y="6172200"/>
                  </a:moveTo>
                  <a:lnTo>
                    <a:pt x="4807813" y="6172200"/>
                  </a:lnTo>
                  <a:lnTo>
                    <a:pt x="4807813" y="6191250"/>
                  </a:lnTo>
                  <a:lnTo>
                    <a:pt x="4864963" y="6191250"/>
                  </a:lnTo>
                  <a:lnTo>
                    <a:pt x="4864963" y="6172200"/>
                  </a:lnTo>
                  <a:close/>
                </a:path>
                <a:path w="7924800" h="6191250">
                  <a:moveTo>
                    <a:pt x="4927473" y="0"/>
                  </a:moveTo>
                  <a:lnTo>
                    <a:pt x="4870323" y="0"/>
                  </a:lnTo>
                  <a:lnTo>
                    <a:pt x="4870323" y="19050"/>
                  </a:lnTo>
                  <a:lnTo>
                    <a:pt x="4927473" y="19050"/>
                  </a:lnTo>
                  <a:lnTo>
                    <a:pt x="4927473" y="0"/>
                  </a:lnTo>
                  <a:close/>
                </a:path>
                <a:path w="7924800" h="6191250">
                  <a:moveTo>
                    <a:pt x="4960086" y="6172200"/>
                  </a:moveTo>
                  <a:lnTo>
                    <a:pt x="4902936" y="6172200"/>
                  </a:lnTo>
                  <a:lnTo>
                    <a:pt x="4902936" y="6191250"/>
                  </a:lnTo>
                  <a:lnTo>
                    <a:pt x="4960086" y="6191250"/>
                  </a:lnTo>
                  <a:lnTo>
                    <a:pt x="4960086" y="6172200"/>
                  </a:lnTo>
                  <a:close/>
                </a:path>
                <a:path w="7924800" h="6191250">
                  <a:moveTo>
                    <a:pt x="5022596" y="0"/>
                  </a:moveTo>
                  <a:lnTo>
                    <a:pt x="4965446" y="0"/>
                  </a:lnTo>
                  <a:lnTo>
                    <a:pt x="4965446" y="19050"/>
                  </a:lnTo>
                  <a:lnTo>
                    <a:pt x="5022596" y="19050"/>
                  </a:lnTo>
                  <a:lnTo>
                    <a:pt x="5022596" y="0"/>
                  </a:lnTo>
                  <a:close/>
                </a:path>
                <a:path w="7924800" h="6191250">
                  <a:moveTo>
                    <a:pt x="5055209" y="6172200"/>
                  </a:moveTo>
                  <a:lnTo>
                    <a:pt x="4998047" y="6172200"/>
                  </a:lnTo>
                  <a:lnTo>
                    <a:pt x="4998047" y="6191250"/>
                  </a:lnTo>
                  <a:lnTo>
                    <a:pt x="5055209" y="6191250"/>
                  </a:lnTo>
                  <a:lnTo>
                    <a:pt x="5055209" y="6172200"/>
                  </a:lnTo>
                  <a:close/>
                </a:path>
                <a:path w="7924800" h="6191250">
                  <a:moveTo>
                    <a:pt x="5117719" y="0"/>
                  </a:moveTo>
                  <a:lnTo>
                    <a:pt x="5060569" y="0"/>
                  </a:lnTo>
                  <a:lnTo>
                    <a:pt x="5060569" y="19050"/>
                  </a:lnTo>
                  <a:lnTo>
                    <a:pt x="5117719" y="19050"/>
                  </a:lnTo>
                  <a:lnTo>
                    <a:pt x="5117719" y="0"/>
                  </a:lnTo>
                  <a:close/>
                </a:path>
                <a:path w="7924800" h="6191250">
                  <a:moveTo>
                    <a:pt x="5150320" y="6172200"/>
                  </a:moveTo>
                  <a:lnTo>
                    <a:pt x="5093170" y="6172200"/>
                  </a:lnTo>
                  <a:lnTo>
                    <a:pt x="5093170" y="6191250"/>
                  </a:lnTo>
                  <a:lnTo>
                    <a:pt x="5150320" y="6191250"/>
                  </a:lnTo>
                  <a:lnTo>
                    <a:pt x="5150320" y="6172200"/>
                  </a:lnTo>
                  <a:close/>
                </a:path>
                <a:path w="7924800" h="6191250">
                  <a:moveTo>
                    <a:pt x="5212842" y="0"/>
                  </a:moveTo>
                  <a:lnTo>
                    <a:pt x="5155692" y="0"/>
                  </a:lnTo>
                  <a:lnTo>
                    <a:pt x="5155692" y="19050"/>
                  </a:lnTo>
                  <a:lnTo>
                    <a:pt x="5212842" y="19050"/>
                  </a:lnTo>
                  <a:lnTo>
                    <a:pt x="5212842" y="0"/>
                  </a:lnTo>
                  <a:close/>
                </a:path>
                <a:path w="7924800" h="6191250">
                  <a:moveTo>
                    <a:pt x="5245443" y="6172200"/>
                  </a:moveTo>
                  <a:lnTo>
                    <a:pt x="5188293" y="6172200"/>
                  </a:lnTo>
                  <a:lnTo>
                    <a:pt x="5188293" y="6191250"/>
                  </a:lnTo>
                  <a:lnTo>
                    <a:pt x="5245443" y="6191250"/>
                  </a:lnTo>
                  <a:lnTo>
                    <a:pt x="5245443" y="6172200"/>
                  </a:lnTo>
                  <a:close/>
                </a:path>
                <a:path w="7924800" h="6191250">
                  <a:moveTo>
                    <a:pt x="5307952" y="0"/>
                  </a:moveTo>
                  <a:lnTo>
                    <a:pt x="5250802" y="0"/>
                  </a:lnTo>
                  <a:lnTo>
                    <a:pt x="5250802" y="19050"/>
                  </a:lnTo>
                  <a:lnTo>
                    <a:pt x="5307952" y="19050"/>
                  </a:lnTo>
                  <a:lnTo>
                    <a:pt x="5307952" y="0"/>
                  </a:lnTo>
                  <a:close/>
                </a:path>
                <a:path w="7924800" h="6191250">
                  <a:moveTo>
                    <a:pt x="5340566" y="6172200"/>
                  </a:moveTo>
                  <a:lnTo>
                    <a:pt x="5283416" y="6172200"/>
                  </a:lnTo>
                  <a:lnTo>
                    <a:pt x="5283416" y="6191250"/>
                  </a:lnTo>
                  <a:lnTo>
                    <a:pt x="5340566" y="6191250"/>
                  </a:lnTo>
                  <a:lnTo>
                    <a:pt x="5340566" y="6172200"/>
                  </a:lnTo>
                  <a:close/>
                </a:path>
                <a:path w="7924800" h="6191250">
                  <a:moveTo>
                    <a:pt x="5403075" y="0"/>
                  </a:moveTo>
                  <a:lnTo>
                    <a:pt x="5345925" y="0"/>
                  </a:lnTo>
                  <a:lnTo>
                    <a:pt x="5345925" y="19050"/>
                  </a:lnTo>
                  <a:lnTo>
                    <a:pt x="5403075" y="19050"/>
                  </a:lnTo>
                  <a:lnTo>
                    <a:pt x="5403075" y="0"/>
                  </a:lnTo>
                  <a:close/>
                </a:path>
                <a:path w="7924800" h="6191250">
                  <a:moveTo>
                    <a:pt x="5435689" y="6172200"/>
                  </a:moveTo>
                  <a:lnTo>
                    <a:pt x="5378539" y="6172200"/>
                  </a:lnTo>
                  <a:lnTo>
                    <a:pt x="5378539" y="6191250"/>
                  </a:lnTo>
                  <a:lnTo>
                    <a:pt x="5435689" y="6191250"/>
                  </a:lnTo>
                  <a:lnTo>
                    <a:pt x="5435689" y="6172200"/>
                  </a:lnTo>
                  <a:close/>
                </a:path>
                <a:path w="7924800" h="6191250">
                  <a:moveTo>
                    <a:pt x="5498198" y="0"/>
                  </a:moveTo>
                  <a:lnTo>
                    <a:pt x="5441048" y="0"/>
                  </a:lnTo>
                  <a:lnTo>
                    <a:pt x="5441048" y="19050"/>
                  </a:lnTo>
                  <a:lnTo>
                    <a:pt x="5498198" y="19050"/>
                  </a:lnTo>
                  <a:lnTo>
                    <a:pt x="5498198" y="0"/>
                  </a:lnTo>
                  <a:close/>
                </a:path>
                <a:path w="7924800" h="6191250">
                  <a:moveTo>
                    <a:pt x="5530799" y="6172200"/>
                  </a:moveTo>
                  <a:lnTo>
                    <a:pt x="5473649" y="6172200"/>
                  </a:lnTo>
                  <a:lnTo>
                    <a:pt x="5473649" y="6191250"/>
                  </a:lnTo>
                  <a:lnTo>
                    <a:pt x="5530799" y="6191250"/>
                  </a:lnTo>
                  <a:lnTo>
                    <a:pt x="5530799" y="6172200"/>
                  </a:lnTo>
                  <a:close/>
                </a:path>
                <a:path w="7924800" h="6191250">
                  <a:moveTo>
                    <a:pt x="5593321" y="0"/>
                  </a:moveTo>
                  <a:lnTo>
                    <a:pt x="5536171" y="0"/>
                  </a:lnTo>
                  <a:lnTo>
                    <a:pt x="5536171" y="19050"/>
                  </a:lnTo>
                  <a:lnTo>
                    <a:pt x="5593321" y="19050"/>
                  </a:lnTo>
                  <a:lnTo>
                    <a:pt x="5593321" y="0"/>
                  </a:lnTo>
                  <a:close/>
                </a:path>
                <a:path w="7924800" h="6191250">
                  <a:moveTo>
                    <a:pt x="5625922" y="6172200"/>
                  </a:moveTo>
                  <a:lnTo>
                    <a:pt x="5568772" y="6172200"/>
                  </a:lnTo>
                  <a:lnTo>
                    <a:pt x="5568772" y="6191250"/>
                  </a:lnTo>
                  <a:lnTo>
                    <a:pt x="5625922" y="6191250"/>
                  </a:lnTo>
                  <a:lnTo>
                    <a:pt x="5625922" y="6172200"/>
                  </a:lnTo>
                  <a:close/>
                </a:path>
                <a:path w="7924800" h="6191250">
                  <a:moveTo>
                    <a:pt x="5688444" y="0"/>
                  </a:moveTo>
                  <a:lnTo>
                    <a:pt x="5631294" y="0"/>
                  </a:lnTo>
                  <a:lnTo>
                    <a:pt x="5631294" y="19050"/>
                  </a:lnTo>
                  <a:lnTo>
                    <a:pt x="5688444" y="19050"/>
                  </a:lnTo>
                  <a:lnTo>
                    <a:pt x="5688444" y="0"/>
                  </a:lnTo>
                  <a:close/>
                </a:path>
                <a:path w="7924800" h="6191250">
                  <a:moveTo>
                    <a:pt x="5721045" y="6172200"/>
                  </a:moveTo>
                  <a:lnTo>
                    <a:pt x="5663895" y="6172200"/>
                  </a:lnTo>
                  <a:lnTo>
                    <a:pt x="5663895" y="6191250"/>
                  </a:lnTo>
                  <a:lnTo>
                    <a:pt x="5721045" y="6191250"/>
                  </a:lnTo>
                  <a:lnTo>
                    <a:pt x="5721045" y="6172200"/>
                  </a:lnTo>
                  <a:close/>
                </a:path>
                <a:path w="7924800" h="6191250">
                  <a:moveTo>
                    <a:pt x="5783554" y="0"/>
                  </a:moveTo>
                  <a:lnTo>
                    <a:pt x="5726404" y="0"/>
                  </a:lnTo>
                  <a:lnTo>
                    <a:pt x="5726404" y="19050"/>
                  </a:lnTo>
                  <a:lnTo>
                    <a:pt x="5783554" y="19050"/>
                  </a:lnTo>
                  <a:lnTo>
                    <a:pt x="5783554" y="0"/>
                  </a:lnTo>
                  <a:close/>
                </a:path>
                <a:path w="7924800" h="6191250">
                  <a:moveTo>
                    <a:pt x="5816168" y="6172200"/>
                  </a:moveTo>
                  <a:lnTo>
                    <a:pt x="5759018" y="6172200"/>
                  </a:lnTo>
                  <a:lnTo>
                    <a:pt x="5759018" y="6191250"/>
                  </a:lnTo>
                  <a:lnTo>
                    <a:pt x="5816168" y="6191250"/>
                  </a:lnTo>
                  <a:lnTo>
                    <a:pt x="5816168" y="6172200"/>
                  </a:lnTo>
                  <a:close/>
                </a:path>
                <a:path w="7924800" h="6191250">
                  <a:moveTo>
                    <a:pt x="5878677" y="0"/>
                  </a:moveTo>
                  <a:lnTo>
                    <a:pt x="5821527" y="0"/>
                  </a:lnTo>
                  <a:lnTo>
                    <a:pt x="5821527" y="19050"/>
                  </a:lnTo>
                  <a:lnTo>
                    <a:pt x="5878677" y="19050"/>
                  </a:lnTo>
                  <a:lnTo>
                    <a:pt x="5878677" y="0"/>
                  </a:lnTo>
                  <a:close/>
                </a:path>
                <a:path w="7924800" h="6191250">
                  <a:moveTo>
                    <a:pt x="5911291" y="6172200"/>
                  </a:moveTo>
                  <a:lnTo>
                    <a:pt x="5854141" y="6172200"/>
                  </a:lnTo>
                  <a:lnTo>
                    <a:pt x="5854141" y="6191250"/>
                  </a:lnTo>
                  <a:lnTo>
                    <a:pt x="5911291" y="6191250"/>
                  </a:lnTo>
                  <a:lnTo>
                    <a:pt x="5911291" y="6172200"/>
                  </a:lnTo>
                  <a:close/>
                </a:path>
                <a:path w="7924800" h="6191250">
                  <a:moveTo>
                    <a:pt x="5973800" y="0"/>
                  </a:moveTo>
                  <a:lnTo>
                    <a:pt x="5916650" y="0"/>
                  </a:lnTo>
                  <a:lnTo>
                    <a:pt x="5916650" y="19050"/>
                  </a:lnTo>
                  <a:lnTo>
                    <a:pt x="5973800" y="19050"/>
                  </a:lnTo>
                  <a:lnTo>
                    <a:pt x="5973800" y="0"/>
                  </a:lnTo>
                  <a:close/>
                </a:path>
                <a:path w="7924800" h="6191250">
                  <a:moveTo>
                    <a:pt x="6006401" y="6172200"/>
                  </a:moveTo>
                  <a:lnTo>
                    <a:pt x="5949251" y="6172200"/>
                  </a:lnTo>
                  <a:lnTo>
                    <a:pt x="5949251" y="6191250"/>
                  </a:lnTo>
                  <a:lnTo>
                    <a:pt x="6006401" y="6191250"/>
                  </a:lnTo>
                  <a:lnTo>
                    <a:pt x="6006401" y="6172200"/>
                  </a:lnTo>
                  <a:close/>
                </a:path>
                <a:path w="7924800" h="6191250">
                  <a:moveTo>
                    <a:pt x="6068923" y="0"/>
                  </a:moveTo>
                  <a:lnTo>
                    <a:pt x="6011773" y="0"/>
                  </a:lnTo>
                  <a:lnTo>
                    <a:pt x="6011773" y="19050"/>
                  </a:lnTo>
                  <a:lnTo>
                    <a:pt x="6068923" y="19050"/>
                  </a:lnTo>
                  <a:lnTo>
                    <a:pt x="6068923" y="0"/>
                  </a:lnTo>
                  <a:close/>
                </a:path>
                <a:path w="7924800" h="6191250">
                  <a:moveTo>
                    <a:pt x="6101524" y="6172200"/>
                  </a:moveTo>
                  <a:lnTo>
                    <a:pt x="6044374" y="6172200"/>
                  </a:lnTo>
                  <a:lnTo>
                    <a:pt x="6044374" y="6191250"/>
                  </a:lnTo>
                  <a:lnTo>
                    <a:pt x="6101524" y="6191250"/>
                  </a:lnTo>
                  <a:lnTo>
                    <a:pt x="6101524" y="6172200"/>
                  </a:lnTo>
                  <a:close/>
                </a:path>
                <a:path w="7924800" h="6191250">
                  <a:moveTo>
                    <a:pt x="6164046" y="0"/>
                  </a:moveTo>
                  <a:lnTo>
                    <a:pt x="6106896" y="0"/>
                  </a:lnTo>
                  <a:lnTo>
                    <a:pt x="6106896" y="19050"/>
                  </a:lnTo>
                  <a:lnTo>
                    <a:pt x="6164046" y="19050"/>
                  </a:lnTo>
                  <a:lnTo>
                    <a:pt x="6164046" y="0"/>
                  </a:lnTo>
                  <a:close/>
                </a:path>
                <a:path w="7924800" h="6191250">
                  <a:moveTo>
                    <a:pt x="6196647" y="6172200"/>
                  </a:moveTo>
                  <a:lnTo>
                    <a:pt x="6139497" y="6172200"/>
                  </a:lnTo>
                  <a:lnTo>
                    <a:pt x="6139497" y="6191250"/>
                  </a:lnTo>
                  <a:lnTo>
                    <a:pt x="6196647" y="6191250"/>
                  </a:lnTo>
                  <a:lnTo>
                    <a:pt x="6196647" y="6172200"/>
                  </a:lnTo>
                  <a:close/>
                </a:path>
                <a:path w="7924800" h="6191250">
                  <a:moveTo>
                    <a:pt x="6259157" y="0"/>
                  </a:moveTo>
                  <a:lnTo>
                    <a:pt x="6202007" y="0"/>
                  </a:lnTo>
                  <a:lnTo>
                    <a:pt x="6202007" y="19050"/>
                  </a:lnTo>
                  <a:lnTo>
                    <a:pt x="6259157" y="19050"/>
                  </a:lnTo>
                  <a:lnTo>
                    <a:pt x="6259157" y="0"/>
                  </a:lnTo>
                  <a:close/>
                </a:path>
                <a:path w="7924800" h="6191250">
                  <a:moveTo>
                    <a:pt x="6291770" y="6172200"/>
                  </a:moveTo>
                  <a:lnTo>
                    <a:pt x="6234620" y="6172200"/>
                  </a:lnTo>
                  <a:lnTo>
                    <a:pt x="6234620" y="6191250"/>
                  </a:lnTo>
                  <a:lnTo>
                    <a:pt x="6291770" y="6191250"/>
                  </a:lnTo>
                  <a:lnTo>
                    <a:pt x="6291770" y="6172200"/>
                  </a:lnTo>
                  <a:close/>
                </a:path>
                <a:path w="7924800" h="6191250">
                  <a:moveTo>
                    <a:pt x="6354280" y="0"/>
                  </a:moveTo>
                  <a:lnTo>
                    <a:pt x="6297130" y="0"/>
                  </a:lnTo>
                  <a:lnTo>
                    <a:pt x="6297130" y="19050"/>
                  </a:lnTo>
                  <a:lnTo>
                    <a:pt x="6354280" y="19050"/>
                  </a:lnTo>
                  <a:lnTo>
                    <a:pt x="6354280" y="0"/>
                  </a:lnTo>
                  <a:close/>
                </a:path>
                <a:path w="7924800" h="6191250">
                  <a:moveTo>
                    <a:pt x="6386893" y="6172200"/>
                  </a:moveTo>
                  <a:lnTo>
                    <a:pt x="6329743" y="6172200"/>
                  </a:lnTo>
                  <a:lnTo>
                    <a:pt x="6329743" y="6191250"/>
                  </a:lnTo>
                  <a:lnTo>
                    <a:pt x="6386893" y="6191250"/>
                  </a:lnTo>
                  <a:lnTo>
                    <a:pt x="6386893" y="6172200"/>
                  </a:lnTo>
                  <a:close/>
                </a:path>
                <a:path w="7924800" h="6191250">
                  <a:moveTo>
                    <a:pt x="6449403" y="0"/>
                  </a:moveTo>
                  <a:lnTo>
                    <a:pt x="6392253" y="0"/>
                  </a:lnTo>
                  <a:lnTo>
                    <a:pt x="6392253" y="19050"/>
                  </a:lnTo>
                  <a:lnTo>
                    <a:pt x="6449403" y="19050"/>
                  </a:lnTo>
                  <a:lnTo>
                    <a:pt x="6449403" y="0"/>
                  </a:lnTo>
                  <a:close/>
                </a:path>
                <a:path w="7924800" h="6191250">
                  <a:moveTo>
                    <a:pt x="6482004" y="6172200"/>
                  </a:moveTo>
                  <a:lnTo>
                    <a:pt x="6424854" y="6172200"/>
                  </a:lnTo>
                  <a:lnTo>
                    <a:pt x="6424854" y="6191250"/>
                  </a:lnTo>
                  <a:lnTo>
                    <a:pt x="6482004" y="6191250"/>
                  </a:lnTo>
                  <a:lnTo>
                    <a:pt x="6482004" y="6172200"/>
                  </a:lnTo>
                  <a:close/>
                </a:path>
                <a:path w="7924800" h="6191250">
                  <a:moveTo>
                    <a:pt x="6544526" y="0"/>
                  </a:moveTo>
                  <a:lnTo>
                    <a:pt x="6487376" y="0"/>
                  </a:lnTo>
                  <a:lnTo>
                    <a:pt x="6487376" y="19050"/>
                  </a:lnTo>
                  <a:lnTo>
                    <a:pt x="6544526" y="19050"/>
                  </a:lnTo>
                  <a:lnTo>
                    <a:pt x="6544526" y="0"/>
                  </a:lnTo>
                  <a:close/>
                </a:path>
                <a:path w="7924800" h="6191250">
                  <a:moveTo>
                    <a:pt x="6577127" y="6172200"/>
                  </a:moveTo>
                  <a:lnTo>
                    <a:pt x="6519977" y="6172200"/>
                  </a:lnTo>
                  <a:lnTo>
                    <a:pt x="6519977" y="6191250"/>
                  </a:lnTo>
                  <a:lnTo>
                    <a:pt x="6577127" y="6191250"/>
                  </a:lnTo>
                  <a:lnTo>
                    <a:pt x="6577127" y="6172200"/>
                  </a:lnTo>
                  <a:close/>
                </a:path>
                <a:path w="7924800" h="6191250">
                  <a:moveTo>
                    <a:pt x="6639636" y="0"/>
                  </a:moveTo>
                  <a:lnTo>
                    <a:pt x="6582486" y="0"/>
                  </a:lnTo>
                  <a:lnTo>
                    <a:pt x="6582486" y="19050"/>
                  </a:lnTo>
                  <a:lnTo>
                    <a:pt x="6639636" y="19050"/>
                  </a:lnTo>
                  <a:lnTo>
                    <a:pt x="6639636" y="0"/>
                  </a:lnTo>
                  <a:close/>
                </a:path>
                <a:path w="7924800" h="6191250">
                  <a:moveTo>
                    <a:pt x="6672250" y="6172200"/>
                  </a:moveTo>
                  <a:lnTo>
                    <a:pt x="6615100" y="6172200"/>
                  </a:lnTo>
                  <a:lnTo>
                    <a:pt x="6615100" y="6191250"/>
                  </a:lnTo>
                  <a:lnTo>
                    <a:pt x="6672250" y="6191250"/>
                  </a:lnTo>
                  <a:lnTo>
                    <a:pt x="6672250" y="6172200"/>
                  </a:lnTo>
                  <a:close/>
                </a:path>
                <a:path w="7924800" h="6191250">
                  <a:moveTo>
                    <a:pt x="6734759" y="0"/>
                  </a:moveTo>
                  <a:lnTo>
                    <a:pt x="6677609" y="0"/>
                  </a:lnTo>
                  <a:lnTo>
                    <a:pt x="6677609" y="19050"/>
                  </a:lnTo>
                  <a:lnTo>
                    <a:pt x="6734759" y="19050"/>
                  </a:lnTo>
                  <a:lnTo>
                    <a:pt x="6734759" y="0"/>
                  </a:lnTo>
                  <a:close/>
                </a:path>
                <a:path w="7924800" h="6191250">
                  <a:moveTo>
                    <a:pt x="6767373" y="6172200"/>
                  </a:moveTo>
                  <a:lnTo>
                    <a:pt x="6710223" y="6172200"/>
                  </a:lnTo>
                  <a:lnTo>
                    <a:pt x="6710223" y="6191250"/>
                  </a:lnTo>
                  <a:lnTo>
                    <a:pt x="6767373" y="6191250"/>
                  </a:lnTo>
                  <a:lnTo>
                    <a:pt x="6767373" y="6172200"/>
                  </a:lnTo>
                  <a:close/>
                </a:path>
                <a:path w="7924800" h="6191250">
                  <a:moveTo>
                    <a:pt x="6829882" y="0"/>
                  </a:moveTo>
                  <a:lnTo>
                    <a:pt x="6772732" y="0"/>
                  </a:lnTo>
                  <a:lnTo>
                    <a:pt x="6772732" y="19050"/>
                  </a:lnTo>
                  <a:lnTo>
                    <a:pt x="6829882" y="19050"/>
                  </a:lnTo>
                  <a:lnTo>
                    <a:pt x="6829882" y="0"/>
                  </a:lnTo>
                  <a:close/>
                </a:path>
                <a:path w="7924800" h="6191250">
                  <a:moveTo>
                    <a:pt x="6862483" y="6172200"/>
                  </a:moveTo>
                  <a:lnTo>
                    <a:pt x="6805333" y="6172200"/>
                  </a:lnTo>
                  <a:lnTo>
                    <a:pt x="6805333" y="6191250"/>
                  </a:lnTo>
                  <a:lnTo>
                    <a:pt x="6862483" y="6191250"/>
                  </a:lnTo>
                  <a:lnTo>
                    <a:pt x="6862483" y="6172200"/>
                  </a:lnTo>
                  <a:close/>
                </a:path>
                <a:path w="7924800" h="6191250">
                  <a:moveTo>
                    <a:pt x="6925005" y="0"/>
                  </a:moveTo>
                  <a:lnTo>
                    <a:pt x="6867855" y="0"/>
                  </a:lnTo>
                  <a:lnTo>
                    <a:pt x="6867855" y="19050"/>
                  </a:lnTo>
                  <a:lnTo>
                    <a:pt x="6925005" y="19050"/>
                  </a:lnTo>
                  <a:lnTo>
                    <a:pt x="6925005" y="0"/>
                  </a:lnTo>
                  <a:close/>
                </a:path>
                <a:path w="7924800" h="6191250">
                  <a:moveTo>
                    <a:pt x="6957606" y="6172200"/>
                  </a:moveTo>
                  <a:lnTo>
                    <a:pt x="6900456" y="6172200"/>
                  </a:lnTo>
                  <a:lnTo>
                    <a:pt x="6900456" y="6191250"/>
                  </a:lnTo>
                  <a:lnTo>
                    <a:pt x="6957606" y="6191250"/>
                  </a:lnTo>
                  <a:lnTo>
                    <a:pt x="6957606" y="6172200"/>
                  </a:lnTo>
                  <a:close/>
                </a:path>
                <a:path w="7924800" h="6191250">
                  <a:moveTo>
                    <a:pt x="7020128" y="0"/>
                  </a:moveTo>
                  <a:lnTo>
                    <a:pt x="6962978" y="0"/>
                  </a:lnTo>
                  <a:lnTo>
                    <a:pt x="6962978" y="19050"/>
                  </a:lnTo>
                  <a:lnTo>
                    <a:pt x="7020128" y="19050"/>
                  </a:lnTo>
                  <a:lnTo>
                    <a:pt x="7020128" y="0"/>
                  </a:lnTo>
                  <a:close/>
                </a:path>
                <a:path w="7924800" h="6191250">
                  <a:moveTo>
                    <a:pt x="7052729" y="6172200"/>
                  </a:moveTo>
                  <a:lnTo>
                    <a:pt x="6995579" y="6172200"/>
                  </a:lnTo>
                  <a:lnTo>
                    <a:pt x="6995579" y="6191250"/>
                  </a:lnTo>
                  <a:lnTo>
                    <a:pt x="7052729" y="6191250"/>
                  </a:lnTo>
                  <a:lnTo>
                    <a:pt x="7052729" y="6172200"/>
                  </a:lnTo>
                  <a:close/>
                </a:path>
                <a:path w="7924800" h="6191250">
                  <a:moveTo>
                    <a:pt x="7115238" y="0"/>
                  </a:moveTo>
                  <a:lnTo>
                    <a:pt x="7058088" y="0"/>
                  </a:lnTo>
                  <a:lnTo>
                    <a:pt x="7058088" y="19050"/>
                  </a:lnTo>
                  <a:lnTo>
                    <a:pt x="7115238" y="19050"/>
                  </a:lnTo>
                  <a:lnTo>
                    <a:pt x="7115238" y="0"/>
                  </a:lnTo>
                  <a:close/>
                </a:path>
                <a:path w="7924800" h="6191250">
                  <a:moveTo>
                    <a:pt x="7147852" y="6172200"/>
                  </a:moveTo>
                  <a:lnTo>
                    <a:pt x="7090702" y="6172200"/>
                  </a:lnTo>
                  <a:lnTo>
                    <a:pt x="7090702" y="6191250"/>
                  </a:lnTo>
                  <a:lnTo>
                    <a:pt x="7147852" y="6191250"/>
                  </a:lnTo>
                  <a:lnTo>
                    <a:pt x="7147852" y="6172200"/>
                  </a:lnTo>
                  <a:close/>
                </a:path>
                <a:path w="7924800" h="6191250">
                  <a:moveTo>
                    <a:pt x="7210361" y="0"/>
                  </a:moveTo>
                  <a:lnTo>
                    <a:pt x="7153211" y="0"/>
                  </a:lnTo>
                  <a:lnTo>
                    <a:pt x="7153211" y="19050"/>
                  </a:lnTo>
                  <a:lnTo>
                    <a:pt x="7210361" y="19050"/>
                  </a:lnTo>
                  <a:lnTo>
                    <a:pt x="7210361" y="0"/>
                  </a:lnTo>
                  <a:close/>
                </a:path>
                <a:path w="7924800" h="6191250">
                  <a:moveTo>
                    <a:pt x="7242975" y="6172200"/>
                  </a:moveTo>
                  <a:lnTo>
                    <a:pt x="7185825" y="6172200"/>
                  </a:lnTo>
                  <a:lnTo>
                    <a:pt x="7185825" y="6191250"/>
                  </a:lnTo>
                  <a:lnTo>
                    <a:pt x="7242975" y="6191250"/>
                  </a:lnTo>
                  <a:lnTo>
                    <a:pt x="7242975" y="6172200"/>
                  </a:lnTo>
                  <a:close/>
                </a:path>
                <a:path w="7924800" h="6191250">
                  <a:moveTo>
                    <a:pt x="7305484" y="0"/>
                  </a:moveTo>
                  <a:lnTo>
                    <a:pt x="7248334" y="0"/>
                  </a:lnTo>
                  <a:lnTo>
                    <a:pt x="7248334" y="19050"/>
                  </a:lnTo>
                  <a:lnTo>
                    <a:pt x="7305484" y="19050"/>
                  </a:lnTo>
                  <a:lnTo>
                    <a:pt x="7305484" y="0"/>
                  </a:lnTo>
                  <a:close/>
                </a:path>
                <a:path w="7924800" h="6191250">
                  <a:moveTo>
                    <a:pt x="7338085" y="6172200"/>
                  </a:moveTo>
                  <a:lnTo>
                    <a:pt x="7280935" y="6172200"/>
                  </a:lnTo>
                  <a:lnTo>
                    <a:pt x="7280935" y="6191250"/>
                  </a:lnTo>
                  <a:lnTo>
                    <a:pt x="7338085" y="6191250"/>
                  </a:lnTo>
                  <a:lnTo>
                    <a:pt x="7338085" y="6172200"/>
                  </a:lnTo>
                  <a:close/>
                </a:path>
                <a:path w="7924800" h="6191250">
                  <a:moveTo>
                    <a:pt x="7400607" y="0"/>
                  </a:moveTo>
                  <a:lnTo>
                    <a:pt x="7343457" y="0"/>
                  </a:lnTo>
                  <a:lnTo>
                    <a:pt x="7343457" y="19050"/>
                  </a:lnTo>
                  <a:lnTo>
                    <a:pt x="7400607" y="19050"/>
                  </a:lnTo>
                  <a:lnTo>
                    <a:pt x="7400607" y="0"/>
                  </a:lnTo>
                  <a:close/>
                </a:path>
                <a:path w="7924800" h="6191250">
                  <a:moveTo>
                    <a:pt x="7433208" y="6172200"/>
                  </a:moveTo>
                  <a:lnTo>
                    <a:pt x="7376058" y="6172200"/>
                  </a:lnTo>
                  <a:lnTo>
                    <a:pt x="7376058" y="6191250"/>
                  </a:lnTo>
                  <a:lnTo>
                    <a:pt x="7433208" y="6191250"/>
                  </a:lnTo>
                  <a:lnTo>
                    <a:pt x="7433208" y="6172200"/>
                  </a:lnTo>
                  <a:close/>
                </a:path>
                <a:path w="7924800" h="6191250">
                  <a:moveTo>
                    <a:pt x="7495730" y="0"/>
                  </a:moveTo>
                  <a:lnTo>
                    <a:pt x="7438580" y="0"/>
                  </a:lnTo>
                  <a:lnTo>
                    <a:pt x="7438580" y="19050"/>
                  </a:lnTo>
                  <a:lnTo>
                    <a:pt x="7495730" y="19050"/>
                  </a:lnTo>
                  <a:lnTo>
                    <a:pt x="7495730" y="0"/>
                  </a:lnTo>
                  <a:close/>
                </a:path>
                <a:path w="7924800" h="6191250">
                  <a:moveTo>
                    <a:pt x="7528331" y="6172200"/>
                  </a:moveTo>
                  <a:lnTo>
                    <a:pt x="7471181" y="6172200"/>
                  </a:lnTo>
                  <a:lnTo>
                    <a:pt x="7471181" y="6191250"/>
                  </a:lnTo>
                  <a:lnTo>
                    <a:pt x="7528331" y="6191250"/>
                  </a:lnTo>
                  <a:lnTo>
                    <a:pt x="7528331" y="6172200"/>
                  </a:lnTo>
                  <a:close/>
                </a:path>
                <a:path w="7924800" h="6191250">
                  <a:moveTo>
                    <a:pt x="7590841" y="0"/>
                  </a:moveTo>
                  <a:lnTo>
                    <a:pt x="7533691" y="0"/>
                  </a:lnTo>
                  <a:lnTo>
                    <a:pt x="7533691" y="19050"/>
                  </a:lnTo>
                  <a:lnTo>
                    <a:pt x="7590841" y="19050"/>
                  </a:lnTo>
                  <a:lnTo>
                    <a:pt x="7590841" y="0"/>
                  </a:lnTo>
                  <a:close/>
                </a:path>
                <a:path w="7924800" h="6191250">
                  <a:moveTo>
                    <a:pt x="7623454" y="6172200"/>
                  </a:moveTo>
                  <a:lnTo>
                    <a:pt x="7566304" y="6172200"/>
                  </a:lnTo>
                  <a:lnTo>
                    <a:pt x="7566304" y="6191250"/>
                  </a:lnTo>
                  <a:lnTo>
                    <a:pt x="7623454" y="6191250"/>
                  </a:lnTo>
                  <a:lnTo>
                    <a:pt x="7623454" y="6172200"/>
                  </a:lnTo>
                  <a:close/>
                </a:path>
                <a:path w="7924800" h="6191250">
                  <a:moveTo>
                    <a:pt x="7685964" y="0"/>
                  </a:moveTo>
                  <a:lnTo>
                    <a:pt x="7628814" y="0"/>
                  </a:lnTo>
                  <a:lnTo>
                    <a:pt x="7628814" y="19050"/>
                  </a:lnTo>
                  <a:lnTo>
                    <a:pt x="7685964" y="19050"/>
                  </a:lnTo>
                  <a:lnTo>
                    <a:pt x="7685964" y="0"/>
                  </a:lnTo>
                  <a:close/>
                </a:path>
                <a:path w="7924800" h="6191250">
                  <a:moveTo>
                    <a:pt x="7718577" y="6172200"/>
                  </a:moveTo>
                  <a:lnTo>
                    <a:pt x="7661427" y="6172200"/>
                  </a:lnTo>
                  <a:lnTo>
                    <a:pt x="7661427" y="6191250"/>
                  </a:lnTo>
                  <a:lnTo>
                    <a:pt x="7718577" y="6191250"/>
                  </a:lnTo>
                  <a:lnTo>
                    <a:pt x="7718577" y="6172200"/>
                  </a:lnTo>
                  <a:close/>
                </a:path>
                <a:path w="7924800" h="6191250">
                  <a:moveTo>
                    <a:pt x="7781087" y="0"/>
                  </a:moveTo>
                  <a:lnTo>
                    <a:pt x="7723937" y="0"/>
                  </a:lnTo>
                  <a:lnTo>
                    <a:pt x="7723937" y="19050"/>
                  </a:lnTo>
                  <a:lnTo>
                    <a:pt x="7781087" y="19050"/>
                  </a:lnTo>
                  <a:lnTo>
                    <a:pt x="7781087" y="0"/>
                  </a:lnTo>
                  <a:close/>
                </a:path>
                <a:path w="7924800" h="6191250">
                  <a:moveTo>
                    <a:pt x="7813802" y="6191097"/>
                  </a:moveTo>
                  <a:lnTo>
                    <a:pt x="7813256" y="6172073"/>
                  </a:lnTo>
                  <a:lnTo>
                    <a:pt x="7810500" y="6172200"/>
                  </a:lnTo>
                  <a:lnTo>
                    <a:pt x="7756538" y="6172200"/>
                  </a:lnTo>
                  <a:lnTo>
                    <a:pt x="7756538" y="6191250"/>
                  </a:lnTo>
                  <a:lnTo>
                    <a:pt x="7810500" y="6191250"/>
                  </a:lnTo>
                  <a:lnTo>
                    <a:pt x="7813802" y="6191097"/>
                  </a:lnTo>
                  <a:close/>
                </a:path>
                <a:path w="7924800" h="6191250">
                  <a:moveTo>
                    <a:pt x="7877708" y="21983"/>
                  </a:moveTo>
                  <a:lnTo>
                    <a:pt x="7843634" y="4902"/>
                  </a:lnTo>
                  <a:lnTo>
                    <a:pt x="7821003" y="431"/>
                  </a:lnTo>
                  <a:lnTo>
                    <a:pt x="7819428" y="431"/>
                  </a:lnTo>
                  <a:lnTo>
                    <a:pt x="7817942" y="19418"/>
                  </a:lnTo>
                  <a:lnTo>
                    <a:pt x="7819250" y="19418"/>
                  </a:lnTo>
                  <a:lnTo>
                    <a:pt x="7829093" y="20866"/>
                  </a:lnTo>
                  <a:lnTo>
                    <a:pt x="7866507" y="37376"/>
                  </a:lnTo>
                  <a:lnTo>
                    <a:pt x="7877708" y="21983"/>
                  </a:lnTo>
                  <a:close/>
                </a:path>
                <a:path w="7924800" h="6191250">
                  <a:moveTo>
                    <a:pt x="7903146" y="6143714"/>
                  </a:moveTo>
                  <a:lnTo>
                    <a:pt x="7887703" y="6132588"/>
                  </a:lnTo>
                  <a:lnTo>
                    <a:pt x="7884173" y="6137351"/>
                  </a:lnTo>
                  <a:lnTo>
                    <a:pt x="7877861" y="6144311"/>
                  </a:lnTo>
                  <a:lnTo>
                    <a:pt x="7870901" y="6150622"/>
                  </a:lnTo>
                  <a:lnTo>
                    <a:pt x="7863433" y="6156172"/>
                  </a:lnTo>
                  <a:lnTo>
                    <a:pt x="7855445" y="6160948"/>
                  </a:lnTo>
                  <a:lnTo>
                    <a:pt x="7847127" y="6164872"/>
                  </a:lnTo>
                  <a:lnTo>
                    <a:pt x="7854455" y="6182449"/>
                  </a:lnTo>
                  <a:lnTo>
                    <a:pt x="7891323" y="6157773"/>
                  </a:lnTo>
                  <a:lnTo>
                    <a:pt x="7898905" y="6149429"/>
                  </a:lnTo>
                  <a:lnTo>
                    <a:pt x="7903146" y="6143714"/>
                  </a:lnTo>
                  <a:close/>
                </a:path>
                <a:path w="7924800" h="6191250">
                  <a:moveTo>
                    <a:pt x="7924673" y="111518"/>
                  </a:moveTo>
                  <a:lnTo>
                    <a:pt x="7916100" y="70561"/>
                  </a:lnTo>
                  <a:lnTo>
                    <a:pt x="7906525" y="52400"/>
                  </a:lnTo>
                  <a:lnTo>
                    <a:pt x="7890523" y="62725"/>
                  </a:lnTo>
                  <a:lnTo>
                    <a:pt x="7894498" y="69354"/>
                  </a:lnTo>
                  <a:lnTo>
                    <a:pt x="7898498" y="77851"/>
                  </a:lnTo>
                  <a:lnTo>
                    <a:pt x="7901673" y="86702"/>
                  </a:lnTo>
                  <a:lnTo>
                    <a:pt x="7903946" y="95719"/>
                  </a:lnTo>
                  <a:lnTo>
                    <a:pt x="7905305" y="104927"/>
                  </a:lnTo>
                  <a:lnTo>
                    <a:pt x="7905648" y="111988"/>
                  </a:lnTo>
                  <a:lnTo>
                    <a:pt x="7924673" y="111518"/>
                  </a:lnTo>
                  <a:close/>
                </a:path>
                <a:path w="7924800" h="6191250">
                  <a:moveTo>
                    <a:pt x="7924800" y="6047041"/>
                  </a:moveTo>
                  <a:lnTo>
                    <a:pt x="7905750" y="6047041"/>
                  </a:lnTo>
                  <a:lnTo>
                    <a:pt x="7905750" y="6076950"/>
                  </a:lnTo>
                  <a:lnTo>
                    <a:pt x="7905305" y="6086335"/>
                  </a:lnTo>
                  <a:lnTo>
                    <a:pt x="7903946" y="6095543"/>
                  </a:lnTo>
                  <a:lnTo>
                    <a:pt x="7902537" y="6101143"/>
                  </a:lnTo>
                  <a:lnTo>
                    <a:pt x="7920939" y="6105982"/>
                  </a:lnTo>
                  <a:lnTo>
                    <a:pt x="7922628" y="6099264"/>
                  </a:lnTo>
                  <a:lnTo>
                    <a:pt x="7924266" y="6088215"/>
                  </a:lnTo>
                  <a:lnTo>
                    <a:pt x="7924355" y="6086335"/>
                  </a:lnTo>
                  <a:lnTo>
                    <a:pt x="7924800" y="6076950"/>
                  </a:lnTo>
                  <a:lnTo>
                    <a:pt x="7924800" y="6047041"/>
                  </a:lnTo>
                  <a:close/>
                </a:path>
                <a:path w="7924800" h="6191250">
                  <a:moveTo>
                    <a:pt x="7924800" y="5951918"/>
                  </a:moveTo>
                  <a:lnTo>
                    <a:pt x="7905750" y="5951918"/>
                  </a:lnTo>
                  <a:lnTo>
                    <a:pt x="7905750" y="6009068"/>
                  </a:lnTo>
                  <a:lnTo>
                    <a:pt x="7924800" y="6009068"/>
                  </a:lnTo>
                  <a:lnTo>
                    <a:pt x="7924800" y="5951918"/>
                  </a:lnTo>
                  <a:close/>
                </a:path>
                <a:path w="7924800" h="6191250">
                  <a:moveTo>
                    <a:pt x="7924800" y="5856808"/>
                  </a:moveTo>
                  <a:lnTo>
                    <a:pt x="7905750" y="5856808"/>
                  </a:lnTo>
                  <a:lnTo>
                    <a:pt x="7905750" y="5913958"/>
                  </a:lnTo>
                  <a:lnTo>
                    <a:pt x="7924800" y="5913958"/>
                  </a:lnTo>
                  <a:lnTo>
                    <a:pt x="7924800" y="5856808"/>
                  </a:lnTo>
                  <a:close/>
                </a:path>
                <a:path w="7924800" h="6191250">
                  <a:moveTo>
                    <a:pt x="7924800" y="5761685"/>
                  </a:moveTo>
                  <a:lnTo>
                    <a:pt x="7905750" y="5761685"/>
                  </a:lnTo>
                  <a:lnTo>
                    <a:pt x="7905750" y="5818835"/>
                  </a:lnTo>
                  <a:lnTo>
                    <a:pt x="7924800" y="5818835"/>
                  </a:lnTo>
                  <a:lnTo>
                    <a:pt x="7924800" y="5761685"/>
                  </a:lnTo>
                  <a:close/>
                </a:path>
                <a:path w="7924800" h="6191250">
                  <a:moveTo>
                    <a:pt x="7924800" y="5666562"/>
                  </a:moveTo>
                  <a:lnTo>
                    <a:pt x="7905750" y="5666562"/>
                  </a:lnTo>
                  <a:lnTo>
                    <a:pt x="7905750" y="5723712"/>
                  </a:lnTo>
                  <a:lnTo>
                    <a:pt x="7924800" y="5723712"/>
                  </a:lnTo>
                  <a:lnTo>
                    <a:pt x="7924800" y="5666562"/>
                  </a:lnTo>
                  <a:close/>
                </a:path>
                <a:path w="7924800" h="6191250">
                  <a:moveTo>
                    <a:pt x="7924800" y="5571439"/>
                  </a:moveTo>
                  <a:lnTo>
                    <a:pt x="7905750" y="5571439"/>
                  </a:lnTo>
                  <a:lnTo>
                    <a:pt x="7905750" y="5628589"/>
                  </a:lnTo>
                  <a:lnTo>
                    <a:pt x="7924800" y="5628589"/>
                  </a:lnTo>
                  <a:lnTo>
                    <a:pt x="7924800" y="5571439"/>
                  </a:lnTo>
                  <a:close/>
                </a:path>
                <a:path w="7924800" h="6191250">
                  <a:moveTo>
                    <a:pt x="7924800" y="5476316"/>
                  </a:moveTo>
                  <a:lnTo>
                    <a:pt x="7905750" y="5476316"/>
                  </a:lnTo>
                  <a:lnTo>
                    <a:pt x="7905750" y="5533466"/>
                  </a:lnTo>
                  <a:lnTo>
                    <a:pt x="7924800" y="5533466"/>
                  </a:lnTo>
                  <a:lnTo>
                    <a:pt x="7924800" y="5476316"/>
                  </a:lnTo>
                  <a:close/>
                </a:path>
                <a:path w="7924800" h="6191250">
                  <a:moveTo>
                    <a:pt x="7924800" y="5381206"/>
                  </a:moveTo>
                  <a:lnTo>
                    <a:pt x="7905750" y="5381206"/>
                  </a:lnTo>
                  <a:lnTo>
                    <a:pt x="7905750" y="5438356"/>
                  </a:lnTo>
                  <a:lnTo>
                    <a:pt x="7924800" y="5438356"/>
                  </a:lnTo>
                  <a:lnTo>
                    <a:pt x="7924800" y="5381206"/>
                  </a:lnTo>
                  <a:close/>
                </a:path>
                <a:path w="7924800" h="6191250">
                  <a:moveTo>
                    <a:pt x="7924800" y="5286083"/>
                  </a:moveTo>
                  <a:lnTo>
                    <a:pt x="7905750" y="5286083"/>
                  </a:lnTo>
                  <a:lnTo>
                    <a:pt x="7905750" y="5343233"/>
                  </a:lnTo>
                  <a:lnTo>
                    <a:pt x="7924800" y="5343233"/>
                  </a:lnTo>
                  <a:lnTo>
                    <a:pt x="7924800" y="5286083"/>
                  </a:lnTo>
                  <a:close/>
                </a:path>
                <a:path w="7924800" h="6191250">
                  <a:moveTo>
                    <a:pt x="7924800" y="5190960"/>
                  </a:moveTo>
                  <a:lnTo>
                    <a:pt x="7905750" y="5190960"/>
                  </a:lnTo>
                  <a:lnTo>
                    <a:pt x="7905750" y="5248110"/>
                  </a:lnTo>
                  <a:lnTo>
                    <a:pt x="7924800" y="5248110"/>
                  </a:lnTo>
                  <a:lnTo>
                    <a:pt x="7924800" y="5190960"/>
                  </a:lnTo>
                  <a:close/>
                </a:path>
                <a:path w="7924800" h="6191250">
                  <a:moveTo>
                    <a:pt x="7924800" y="5095837"/>
                  </a:moveTo>
                  <a:lnTo>
                    <a:pt x="7905750" y="5095837"/>
                  </a:lnTo>
                  <a:lnTo>
                    <a:pt x="7905750" y="5152987"/>
                  </a:lnTo>
                  <a:lnTo>
                    <a:pt x="7924800" y="5152987"/>
                  </a:lnTo>
                  <a:lnTo>
                    <a:pt x="7924800" y="5095837"/>
                  </a:lnTo>
                  <a:close/>
                </a:path>
                <a:path w="7924800" h="6191250">
                  <a:moveTo>
                    <a:pt x="7924800" y="5000714"/>
                  </a:moveTo>
                  <a:lnTo>
                    <a:pt x="7905750" y="5000714"/>
                  </a:lnTo>
                  <a:lnTo>
                    <a:pt x="7905750" y="5057864"/>
                  </a:lnTo>
                  <a:lnTo>
                    <a:pt x="7924800" y="5057864"/>
                  </a:lnTo>
                  <a:lnTo>
                    <a:pt x="7924800" y="5000714"/>
                  </a:lnTo>
                  <a:close/>
                </a:path>
                <a:path w="7924800" h="6191250">
                  <a:moveTo>
                    <a:pt x="7924800" y="4905603"/>
                  </a:moveTo>
                  <a:lnTo>
                    <a:pt x="7905750" y="4905603"/>
                  </a:lnTo>
                  <a:lnTo>
                    <a:pt x="7905750" y="4962753"/>
                  </a:lnTo>
                  <a:lnTo>
                    <a:pt x="7924800" y="4962753"/>
                  </a:lnTo>
                  <a:lnTo>
                    <a:pt x="7924800" y="4905603"/>
                  </a:lnTo>
                  <a:close/>
                </a:path>
                <a:path w="7924800" h="6191250">
                  <a:moveTo>
                    <a:pt x="7924800" y="4810480"/>
                  </a:moveTo>
                  <a:lnTo>
                    <a:pt x="7905750" y="4810480"/>
                  </a:lnTo>
                  <a:lnTo>
                    <a:pt x="7905750" y="4867630"/>
                  </a:lnTo>
                  <a:lnTo>
                    <a:pt x="7924800" y="4867630"/>
                  </a:lnTo>
                  <a:lnTo>
                    <a:pt x="7924800" y="4810480"/>
                  </a:lnTo>
                  <a:close/>
                </a:path>
                <a:path w="7924800" h="6191250">
                  <a:moveTo>
                    <a:pt x="7924800" y="4715357"/>
                  </a:moveTo>
                  <a:lnTo>
                    <a:pt x="7905750" y="4715357"/>
                  </a:lnTo>
                  <a:lnTo>
                    <a:pt x="7905750" y="4772507"/>
                  </a:lnTo>
                  <a:lnTo>
                    <a:pt x="7924800" y="4772507"/>
                  </a:lnTo>
                  <a:lnTo>
                    <a:pt x="7924800" y="4715357"/>
                  </a:lnTo>
                  <a:close/>
                </a:path>
                <a:path w="7924800" h="6191250">
                  <a:moveTo>
                    <a:pt x="7924800" y="4620234"/>
                  </a:moveTo>
                  <a:lnTo>
                    <a:pt x="7905750" y="4620234"/>
                  </a:lnTo>
                  <a:lnTo>
                    <a:pt x="7905750" y="4677384"/>
                  </a:lnTo>
                  <a:lnTo>
                    <a:pt x="7924800" y="4677384"/>
                  </a:lnTo>
                  <a:lnTo>
                    <a:pt x="7924800" y="4620234"/>
                  </a:lnTo>
                  <a:close/>
                </a:path>
                <a:path w="7924800" h="6191250">
                  <a:moveTo>
                    <a:pt x="7924800" y="4525111"/>
                  </a:moveTo>
                  <a:lnTo>
                    <a:pt x="7905750" y="4525111"/>
                  </a:lnTo>
                  <a:lnTo>
                    <a:pt x="7905750" y="4582261"/>
                  </a:lnTo>
                  <a:lnTo>
                    <a:pt x="7924800" y="4582261"/>
                  </a:lnTo>
                  <a:lnTo>
                    <a:pt x="7924800" y="4525111"/>
                  </a:lnTo>
                  <a:close/>
                </a:path>
                <a:path w="7924800" h="6191250">
                  <a:moveTo>
                    <a:pt x="7924800" y="4430001"/>
                  </a:moveTo>
                  <a:lnTo>
                    <a:pt x="7905750" y="4430001"/>
                  </a:lnTo>
                  <a:lnTo>
                    <a:pt x="7905750" y="4487151"/>
                  </a:lnTo>
                  <a:lnTo>
                    <a:pt x="7924800" y="4487151"/>
                  </a:lnTo>
                  <a:lnTo>
                    <a:pt x="7924800" y="4430001"/>
                  </a:lnTo>
                  <a:close/>
                </a:path>
                <a:path w="7924800" h="6191250">
                  <a:moveTo>
                    <a:pt x="7924800" y="4334878"/>
                  </a:moveTo>
                  <a:lnTo>
                    <a:pt x="7905750" y="4334878"/>
                  </a:lnTo>
                  <a:lnTo>
                    <a:pt x="7905750" y="4392028"/>
                  </a:lnTo>
                  <a:lnTo>
                    <a:pt x="7924800" y="4392028"/>
                  </a:lnTo>
                  <a:lnTo>
                    <a:pt x="7924800" y="4334878"/>
                  </a:lnTo>
                  <a:close/>
                </a:path>
                <a:path w="7924800" h="6191250">
                  <a:moveTo>
                    <a:pt x="7924800" y="4239755"/>
                  </a:moveTo>
                  <a:lnTo>
                    <a:pt x="7905750" y="4239755"/>
                  </a:lnTo>
                  <a:lnTo>
                    <a:pt x="7905750" y="4296905"/>
                  </a:lnTo>
                  <a:lnTo>
                    <a:pt x="7924800" y="4296905"/>
                  </a:lnTo>
                  <a:lnTo>
                    <a:pt x="7924800" y="4239755"/>
                  </a:lnTo>
                  <a:close/>
                </a:path>
                <a:path w="7924800" h="6191250">
                  <a:moveTo>
                    <a:pt x="7924800" y="4144632"/>
                  </a:moveTo>
                  <a:lnTo>
                    <a:pt x="7905750" y="4144632"/>
                  </a:lnTo>
                  <a:lnTo>
                    <a:pt x="7905750" y="4201782"/>
                  </a:lnTo>
                  <a:lnTo>
                    <a:pt x="7924800" y="4201782"/>
                  </a:lnTo>
                  <a:lnTo>
                    <a:pt x="7924800" y="4144632"/>
                  </a:lnTo>
                  <a:close/>
                </a:path>
                <a:path w="7924800" h="6191250">
                  <a:moveTo>
                    <a:pt x="7924800" y="4049522"/>
                  </a:moveTo>
                  <a:lnTo>
                    <a:pt x="7905750" y="4049522"/>
                  </a:lnTo>
                  <a:lnTo>
                    <a:pt x="7905750" y="4106672"/>
                  </a:lnTo>
                  <a:lnTo>
                    <a:pt x="7924800" y="4106672"/>
                  </a:lnTo>
                  <a:lnTo>
                    <a:pt x="7924800" y="4049522"/>
                  </a:lnTo>
                  <a:close/>
                </a:path>
                <a:path w="7924800" h="6191250">
                  <a:moveTo>
                    <a:pt x="7924800" y="3954399"/>
                  </a:moveTo>
                  <a:lnTo>
                    <a:pt x="7905750" y="3954399"/>
                  </a:lnTo>
                  <a:lnTo>
                    <a:pt x="7905750" y="4011549"/>
                  </a:lnTo>
                  <a:lnTo>
                    <a:pt x="7924800" y="4011549"/>
                  </a:lnTo>
                  <a:lnTo>
                    <a:pt x="7924800" y="3954399"/>
                  </a:lnTo>
                  <a:close/>
                </a:path>
                <a:path w="7924800" h="6191250">
                  <a:moveTo>
                    <a:pt x="7924800" y="3859276"/>
                  </a:moveTo>
                  <a:lnTo>
                    <a:pt x="7905750" y="3859276"/>
                  </a:lnTo>
                  <a:lnTo>
                    <a:pt x="7905750" y="3916426"/>
                  </a:lnTo>
                  <a:lnTo>
                    <a:pt x="7924800" y="3916426"/>
                  </a:lnTo>
                  <a:lnTo>
                    <a:pt x="7924800" y="3859276"/>
                  </a:lnTo>
                  <a:close/>
                </a:path>
                <a:path w="7924800" h="6191250">
                  <a:moveTo>
                    <a:pt x="7924800" y="3764153"/>
                  </a:moveTo>
                  <a:lnTo>
                    <a:pt x="7905750" y="3764153"/>
                  </a:lnTo>
                  <a:lnTo>
                    <a:pt x="7905750" y="3821303"/>
                  </a:lnTo>
                  <a:lnTo>
                    <a:pt x="7924800" y="3821303"/>
                  </a:lnTo>
                  <a:lnTo>
                    <a:pt x="7924800" y="3764153"/>
                  </a:lnTo>
                  <a:close/>
                </a:path>
                <a:path w="7924800" h="6191250">
                  <a:moveTo>
                    <a:pt x="7924800" y="3669030"/>
                  </a:moveTo>
                  <a:lnTo>
                    <a:pt x="7905750" y="3669030"/>
                  </a:lnTo>
                  <a:lnTo>
                    <a:pt x="7905750" y="3726180"/>
                  </a:lnTo>
                  <a:lnTo>
                    <a:pt x="7924800" y="3726180"/>
                  </a:lnTo>
                  <a:lnTo>
                    <a:pt x="7924800" y="3669030"/>
                  </a:lnTo>
                  <a:close/>
                </a:path>
                <a:path w="7924800" h="6191250">
                  <a:moveTo>
                    <a:pt x="7924800" y="3573919"/>
                  </a:moveTo>
                  <a:lnTo>
                    <a:pt x="7905750" y="3573919"/>
                  </a:lnTo>
                  <a:lnTo>
                    <a:pt x="7905750" y="3631069"/>
                  </a:lnTo>
                  <a:lnTo>
                    <a:pt x="7924800" y="3631069"/>
                  </a:lnTo>
                  <a:lnTo>
                    <a:pt x="7924800" y="3573919"/>
                  </a:lnTo>
                  <a:close/>
                </a:path>
                <a:path w="7924800" h="6191250">
                  <a:moveTo>
                    <a:pt x="7924800" y="3478796"/>
                  </a:moveTo>
                  <a:lnTo>
                    <a:pt x="7905750" y="3478796"/>
                  </a:lnTo>
                  <a:lnTo>
                    <a:pt x="7905750" y="3535946"/>
                  </a:lnTo>
                  <a:lnTo>
                    <a:pt x="7924800" y="3535946"/>
                  </a:lnTo>
                  <a:lnTo>
                    <a:pt x="7924800" y="3478796"/>
                  </a:lnTo>
                  <a:close/>
                </a:path>
                <a:path w="7924800" h="6191250">
                  <a:moveTo>
                    <a:pt x="7924800" y="3383673"/>
                  </a:moveTo>
                  <a:lnTo>
                    <a:pt x="7905750" y="3383673"/>
                  </a:lnTo>
                  <a:lnTo>
                    <a:pt x="7905750" y="3440823"/>
                  </a:lnTo>
                  <a:lnTo>
                    <a:pt x="7924800" y="3440823"/>
                  </a:lnTo>
                  <a:lnTo>
                    <a:pt x="7924800" y="3383673"/>
                  </a:lnTo>
                  <a:close/>
                </a:path>
                <a:path w="7924800" h="6191250">
                  <a:moveTo>
                    <a:pt x="7924800" y="3288550"/>
                  </a:moveTo>
                  <a:lnTo>
                    <a:pt x="7905750" y="3288550"/>
                  </a:lnTo>
                  <a:lnTo>
                    <a:pt x="7905750" y="3345700"/>
                  </a:lnTo>
                  <a:lnTo>
                    <a:pt x="7924800" y="3345700"/>
                  </a:lnTo>
                  <a:lnTo>
                    <a:pt x="7924800" y="3288550"/>
                  </a:lnTo>
                  <a:close/>
                </a:path>
                <a:path w="7924800" h="6191250">
                  <a:moveTo>
                    <a:pt x="7924800" y="3193427"/>
                  </a:moveTo>
                  <a:lnTo>
                    <a:pt x="7905750" y="3193427"/>
                  </a:lnTo>
                  <a:lnTo>
                    <a:pt x="7905750" y="3250577"/>
                  </a:lnTo>
                  <a:lnTo>
                    <a:pt x="7924800" y="3250577"/>
                  </a:lnTo>
                  <a:lnTo>
                    <a:pt x="7924800" y="3193427"/>
                  </a:lnTo>
                  <a:close/>
                </a:path>
                <a:path w="7924800" h="6191250">
                  <a:moveTo>
                    <a:pt x="7924800" y="3098317"/>
                  </a:moveTo>
                  <a:lnTo>
                    <a:pt x="7905750" y="3098317"/>
                  </a:lnTo>
                  <a:lnTo>
                    <a:pt x="7905750" y="3155467"/>
                  </a:lnTo>
                  <a:lnTo>
                    <a:pt x="7924800" y="3155467"/>
                  </a:lnTo>
                  <a:lnTo>
                    <a:pt x="7924800" y="3098317"/>
                  </a:lnTo>
                  <a:close/>
                </a:path>
                <a:path w="7924800" h="6191250">
                  <a:moveTo>
                    <a:pt x="7924800" y="3003194"/>
                  </a:moveTo>
                  <a:lnTo>
                    <a:pt x="7905750" y="3003194"/>
                  </a:lnTo>
                  <a:lnTo>
                    <a:pt x="7905750" y="3060344"/>
                  </a:lnTo>
                  <a:lnTo>
                    <a:pt x="7924800" y="3060344"/>
                  </a:lnTo>
                  <a:lnTo>
                    <a:pt x="7924800" y="3003194"/>
                  </a:lnTo>
                  <a:close/>
                </a:path>
                <a:path w="7924800" h="6191250">
                  <a:moveTo>
                    <a:pt x="7924800" y="2908071"/>
                  </a:moveTo>
                  <a:lnTo>
                    <a:pt x="7905750" y="2908071"/>
                  </a:lnTo>
                  <a:lnTo>
                    <a:pt x="7905750" y="2965221"/>
                  </a:lnTo>
                  <a:lnTo>
                    <a:pt x="7924800" y="2965221"/>
                  </a:lnTo>
                  <a:lnTo>
                    <a:pt x="7924800" y="2908071"/>
                  </a:lnTo>
                  <a:close/>
                </a:path>
                <a:path w="7924800" h="6191250">
                  <a:moveTo>
                    <a:pt x="7924800" y="2812948"/>
                  </a:moveTo>
                  <a:lnTo>
                    <a:pt x="7905750" y="2812948"/>
                  </a:lnTo>
                  <a:lnTo>
                    <a:pt x="7905750" y="2870098"/>
                  </a:lnTo>
                  <a:lnTo>
                    <a:pt x="7924800" y="2870098"/>
                  </a:lnTo>
                  <a:lnTo>
                    <a:pt x="7924800" y="2812948"/>
                  </a:lnTo>
                  <a:close/>
                </a:path>
                <a:path w="7924800" h="6191250">
                  <a:moveTo>
                    <a:pt x="7924800" y="2717825"/>
                  </a:moveTo>
                  <a:lnTo>
                    <a:pt x="7905750" y="2717825"/>
                  </a:lnTo>
                  <a:lnTo>
                    <a:pt x="7905750" y="2774975"/>
                  </a:lnTo>
                  <a:lnTo>
                    <a:pt x="7924800" y="2774975"/>
                  </a:lnTo>
                  <a:lnTo>
                    <a:pt x="7924800" y="2717825"/>
                  </a:lnTo>
                  <a:close/>
                </a:path>
                <a:path w="7924800" h="6191250">
                  <a:moveTo>
                    <a:pt x="7924800" y="2622715"/>
                  </a:moveTo>
                  <a:lnTo>
                    <a:pt x="7905750" y="2622715"/>
                  </a:lnTo>
                  <a:lnTo>
                    <a:pt x="7905750" y="2679865"/>
                  </a:lnTo>
                  <a:lnTo>
                    <a:pt x="7924800" y="2679865"/>
                  </a:lnTo>
                  <a:lnTo>
                    <a:pt x="7924800" y="2622715"/>
                  </a:lnTo>
                  <a:close/>
                </a:path>
                <a:path w="7924800" h="6191250">
                  <a:moveTo>
                    <a:pt x="7924800" y="2527592"/>
                  </a:moveTo>
                  <a:lnTo>
                    <a:pt x="7905750" y="2527592"/>
                  </a:lnTo>
                  <a:lnTo>
                    <a:pt x="7905750" y="2584742"/>
                  </a:lnTo>
                  <a:lnTo>
                    <a:pt x="7924800" y="2584742"/>
                  </a:lnTo>
                  <a:lnTo>
                    <a:pt x="7924800" y="2527592"/>
                  </a:lnTo>
                  <a:close/>
                </a:path>
                <a:path w="7924800" h="6191250">
                  <a:moveTo>
                    <a:pt x="7924800" y="2432469"/>
                  </a:moveTo>
                  <a:lnTo>
                    <a:pt x="7905750" y="2432469"/>
                  </a:lnTo>
                  <a:lnTo>
                    <a:pt x="7905750" y="2489619"/>
                  </a:lnTo>
                  <a:lnTo>
                    <a:pt x="7924800" y="2489619"/>
                  </a:lnTo>
                  <a:lnTo>
                    <a:pt x="7924800" y="2432469"/>
                  </a:lnTo>
                  <a:close/>
                </a:path>
                <a:path w="7924800" h="6191250">
                  <a:moveTo>
                    <a:pt x="7924800" y="2337346"/>
                  </a:moveTo>
                  <a:lnTo>
                    <a:pt x="7905750" y="2337346"/>
                  </a:lnTo>
                  <a:lnTo>
                    <a:pt x="7905750" y="2394496"/>
                  </a:lnTo>
                  <a:lnTo>
                    <a:pt x="7924800" y="2394496"/>
                  </a:lnTo>
                  <a:lnTo>
                    <a:pt x="7924800" y="2337346"/>
                  </a:lnTo>
                  <a:close/>
                </a:path>
                <a:path w="7924800" h="6191250">
                  <a:moveTo>
                    <a:pt x="7924800" y="2242223"/>
                  </a:moveTo>
                  <a:lnTo>
                    <a:pt x="7905750" y="2242223"/>
                  </a:lnTo>
                  <a:lnTo>
                    <a:pt x="7905750" y="2299373"/>
                  </a:lnTo>
                  <a:lnTo>
                    <a:pt x="7924800" y="2299373"/>
                  </a:lnTo>
                  <a:lnTo>
                    <a:pt x="7924800" y="2242223"/>
                  </a:lnTo>
                  <a:close/>
                </a:path>
                <a:path w="7924800" h="6191250">
                  <a:moveTo>
                    <a:pt x="7924800" y="2147112"/>
                  </a:moveTo>
                  <a:lnTo>
                    <a:pt x="7905750" y="2147112"/>
                  </a:lnTo>
                  <a:lnTo>
                    <a:pt x="7905750" y="2204262"/>
                  </a:lnTo>
                  <a:lnTo>
                    <a:pt x="7924800" y="2204262"/>
                  </a:lnTo>
                  <a:lnTo>
                    <a:pt x="7924800" y="2147112"/>
                  </a:lnTo>
                  <a:close/>
                </a:path>
                <a:path w="7924800" h="6191250">
                  <a:moveTo>
                    <a:pt x="7924800" y="2051989"/>
                  </a:moveTo>
                  <a:lnTo>
                    <a:pt x="7905750" y="2051989"/>
                  </a:lnTo>
                  <a:lnTo>
                    <a:pt x="7905750" y="2109139"/>
                  </a:lnTo>
                  <a:lnTo>
                    <a:pt x="7924800" y="2109139"/>
                  </a:lnTo>
                  <a:lnTo>
                    <a:pt x="7924800" y="2051989"/>
                  </a:lnTo>
                  <a:close/>
                </a:path>
                <a:path w="7924800" h="6191250">
                  <a:moveTo>
                    <a:pt x="7924800" y="1956866"/>
                  </a:moveTo>
                  <a:lnTo>
                    <a:pt x="7905750" y="1956866"/>
                  </a:lnTo>
                  <a:lnTo>
                    <a:pt x="7905750" y="2014016"/>
                  </a:lnTo>
                  <a:lnTo>
                    <a:pt x="7924800" y="2014016"/>
                  </a:lnTo>
                  <a:lnTo>
                    <a:pt x="7924800" y="1956866"/>
                  </a:lnTo>
                  <a:close/>
                </a:path>
                <a:path w="7924800" h="6191250">
                  <a:moveTo>
                    <a:pt x="7924800" y="1861743"/>
                  </a:moveTo>
                  <a:lnTo>
                    <a:pt x="7905750" y="1861743"/>
                  </a:lnTo>
                  <a:lnTo>
                    <a:pt x="7905750" y="1918893"/>
                  </a:lnTo>
                  <a:lnTo>
                    <a:pt x="7924800" y="1918893"/>
                  </a:lnTo>
                  <a:lnTo>
                    <a:pt x="7924800" y="1861743"/>
                  </a:lnTo>
                  <a:close/>
                </a:path>
                <a:path w="7924800" h="6191250">
                  <a:moveTo>
                    <a:pt x="7924800" y="1766620"/>
                  </a:moveTo>
                  <a:lnTo>
                    <a:pt x="7905750" y="1766620"/>
                  </a:lnTo>
                  <a:lnTo>
                    <a:pt x="7905750" y="1823770"/>
                  </a:lnTo>
                  <a:lnTo>
                    <a:pt x="7924800" y="1823770"/>
                  </a:lnTo>
                  <a:lnTo>
                    <a:pt x="7924800" y="1766620"/>
                  </a:lnTo>
                  <a:close/>
                </a:path>
                <a:path w="7924800" h="6191250">
                  <a:moveTo>
                    <a:pt x="7924800" y="1671510"/>
                  </a:moveTo>
                  <a:lnTo>
                    <a:pt x="7905750" y="1671510"/>
                  </a:lnTo>
                  <a:lnTo>
                    <a:pt x="7905750" y="1728660"/>
                  </a:lnTo>
                  <a:lnTo>
                    <a:pt x="7924800" y="1728660"/>
                  </a:lnTo>
                  <a:lnTo>
                    <a:pt x="7924800" y="1671510"/>
                  </a:lnTo>
                  <a:close/>
                </a:path>
                <a:path w="7924800" h="6191250">
                  <a:moveTo>
                    <a:pt x="7924800" y="1576387"/>
                  </a:moveTo>
                  <a:lnTo>
                    <a:pt x="7905750" y="1576387"/>
                  </a:lnTo>
                  <a:lnTo>
                    <a:pt x="7905750" y="1633537"/>
                  </a:lnTo>
                  <a:lnTo>
                    <a:pt x="7924800" y="1633537"/>
                  </a:lnTo>
                  <a:lnTo>
                    <a:pt x="7924800" y="1576387"/>
                  </a:lnTo>
                  <a:close/>
                </a:path>
                <a:path w="7924800" h="6191250">
                  <a:moveTo>
                    <a:pt x="7924800" y="1481264"/>
                  </a:moveTo>
                  <a:lnTo>
                    <a:pt x="7905750" y="1481264"/>
                  </a:lnTo>
                  <a:lnTo>
                    <a:pt x="7905750" y="1538414"/>
                  </a:lnTo>
                  <a:lnTo>
                    <a:pt x="7924800" y="1538414"/>
                  </a:lnTo>
                  <a:lnTo>
                    <a:pt x="7924800" y="1481264"/>
                  </a:lnTo>
                  <a:close/>
                </a:path>
                <a:path w="7924800" h="6191250">
                  <a:moveTo>
                    <a:pt x="7924800" y="1386141"/>
                  </a:moveTo>
                  <a:lnTo>
                    <a:pt x="7905750" y="1386141"/>
                  </a:lnTo>
                  <a:lnTo>
                    <a:pt x="7905750" y="1443291"/>
                  </a:lnTo>
                  <a:lnTo>
                    <a:pt x="7924800" y="1443291"/>
                  </a:lnTo>
                  <a:lnTo>
                    <a:pt x="7924800" y="1386141"/>
                  </a:lnTo>
                  <a:close/>
                </a:path>
                <a:path w="7924800" h="6191250">
                  <a:moveTo>
                    <a:pt x="7924800" y="1291031"/>
                  </a:moveTo>
                  <a:lnTo>
                    <a:pt x="7905750" y="1291031"/>
                  </a:lnTo>
                  <a:lnTo>
                    <a:pt x="7905750" y="1348181"/>
                  </a:lnTo>
                  <a:lnTo>
                    <a:pt x="7924800" y="1348181"/>
                  </a:lnTo>
                  <a:lnTo>
                    <a:pt x="7924800" y="1291031"/>
                  </a:lnTo>
                  <a:close/>
                </a:path>
                <a:path w="7924800" h="6191250">
                  <a:moveTo>
                    <a:pt x="7924800" y="1195908"/>
                  </a:moveTo>
                  <a:lnTo>
                    <a:pt x="7905750" y="1195908"/>
                  </a:lnTo>
                  <a:lnTo>
                    <a:pt x="7905750" y="1253058"/>
                  </a:lnTo>
                  <a:lnTo>
                    <a:pt x="7924800" y="1253058"/>
                  </a:lnTo>
                  <a:lnTo>
                    <a:pt x="7924800" y="1195908"/>
                  </a:lnTo>
                  <a:close/>
                </a:path>
                <a:path w="7924800" h="6191250">
                  <a:moveTo>
                    <a:pt x="7924800" y="1100785"/>
                  </a:moveTo>
                  <a:lnTo>
                    <a:pt x="7905750" y="1100785"/>
                  </a:lnTo>
                  <a:lnTo>
                    <a:pt x="7905750" y="1157935"/>
                  </a:lnTo>
                  <a:lnTo>
                    <a:pt x="7924800" y="1157935"/>
                  </a:lnTo>
                  <a:lnTo>
                    <a:pt x="7924800" y="1100785"/>
                  </a:lnTo>
                  <a:close/>
                </a:path>
                <a:path w="7924800" h="6191250">
                  <a:moveTo>
                    <a:pt x="7924800" y="1005662"/>
                  </a:moveTo>
                  <a:lnTo>
                    <a:pt x="7905750" y="1005662"/>
                  </a:lnTo>
                  <a:lnTo>
                    <a:pt x="7905750" y="1062812"/>
                  </a:lnTo>
                  <a:lnTo>
                    <a:pt x="7924800" y="1062812"/>
                  </a:lnTo>
                  <a:lnTo>
                    <a:pt x="7924800" y="1005662"/>
                  </a:lnTo>
                  <a:close/>
                </a:path>
                <a:path w="7924800" h="6191250">
                  <a:moveTo>
                    <a:pt x="7924800" y="910539"/>
                  </a:moveTo>
                  <a:lnTo>
                    <a:pt x="7905750" y="910539"/>
                  </a:lnTo>
                  <a:lnTo>
                    <a:pt x="7905750" y="967689"/>
                  </a:lnTo>
                  <a:lnTo>
                    <a:pt x="7924800" y="967689"/>
                  </a:lnTo>
                  <a:lnTo>
                    <a:pt x="7924800" y="910539"/>
                  </a:lnTo>
                  <a:close/>
                </a:path>
                <a:path w="7924800" h="6191250">
                  <a:moveTo>
                    <a:pt x="7924800" y="815428"/>
                  </a:moveTo>
                  <a:lnTo>
                    <a:pt x="7905750" y="815428"/>
                  </a:lnTo>
                  <a:lnTo>
                    <a:pt x="7905750" y="872578"/>
                  </a:lnTo>
                  <a:lnTo>
                    <a:pt x="7924800" y="872578"/>
                  </a:lnTo>
                  <a:lnTo>
                    <a:pt x="7924800" y="815428"/>
                  </a:lnTo>
                  <a:close/>
                </a:path>
                <a:path w="7924800" h="6191250">
                  <a:moveTo>
                    <a:pt x="7924800" y="720305"/>
                  </a:moveTo>
                  <a:lnTo>
                    <a:pt x="7905750" y="720305"/>
                  </a:lnTo>
                  <a:lnTo>
                    <a:pt x="7905750" y="777455"/>
                  </a:lnTo>
                  <a:lnTo>
                    <a:pt x="7924800" y="777455"/>
                  </a:lnTo>
                  <a:lnTo>
                    <a:pt x="7924800" y="720305"/>
                  </a:lnTo>
                  <a:close/>
                </a:path>
                <a:path w="7924800" h="6191250">
                  <a:moveTo>
                    <a:pt x="7924800" y="625182"/>
                  </a:moveTo>
                  <a:lnTo>
                    <a:pt x="7905750" y="625182"/>
                  </a:lnTo>
                  <a:lnTo>
                    <a:pt x="7905750" y="682332"/>
                  </a:lnTo>
                  <a:lnTo>
                    <a:pt x="7924800" y="682332"/>
                  </a:lnTo>
                  <a:lnTo>
                    <a:pt x="7924800" y="625182"/>
                  </a:lnTo>
                  <a:close/>
                </a:path>
                <a:path w="7924800" h="6191250">
                  <a:moveTo>
                    <a:pt x="7924800" y="530059"/>
                  </a:moveTo>
                  <a:lnTo>
                    <a:pt x="7905750" y="530059"/>
                  </a:lnTo>
                  <a:lnTo>
                    <a:pt x="7905750" y="587209"/>
                  </a:lnTo>
                  <a:lnTo>
                    <a:pt x="7924800" y="587209"/>
                  </a:lnTo>
                  <a:lnTo>
                    <a:pt x="7924800" y="530059"/>
                  </a:lnTo>
                  <a:close/>
                </a:path>
                <a:path w="7924800" h="6191250">
                  <a:moveTo>
                    <a:pt x="7924800" y="434936"/>
                  </a:moveTo>
                  <a:lnTo>
                    <a:pt x="7905750" y="434936"/>
                  </a:lnTo>
                  <a:lnTo>
                    <a:pt x="7905750" y="492086"/>
                  </a:lnTo>
                  <a:lnTo>
                    <a:pt x="7924800" y="492086"/>
                  </a:lnTo>
                  <a:lnTo>
                    <a:pt x="7924800" y="434936"/>
                  </a:lnTo>
                  <a:close/>
                </a:path>
                <a:path w="7924800" h="6191250">
                  <a:moveTo>
                    <a:pt x="7924800" y="339826"/>
                  </a:moveTo>
                  <a:lnTo>
                    <a:pt x="7905750" y="339826"/>
                  </a:lnTo>
                  <a:lnTo>
                    <a:pt x="7905750" y="396976"/>
                  </a:lnTo>
                  <a:lnTo>
                    <a:pt x="7924800" y="396976"/>
                  </a:lnTo>
                  <a:lnTo>
                    <a:pt x="7924800" y="339826"/>
                  </a:lnTo>
                  <a:close/>
                </a:path>
                <a:path w="7924800" h="6191250">
                  <a:moveTo>
                    <a:pt x="7924800" y="244703"/>
                  </a:moveTo>
                  <a:lnTo>
                    <a:pt x="7905750" y="244703"/>
                  </a:lnTo>
                  <a:lnTo>
                    <a:pt x="7905750" y="301853"/>
                  </a:lnTo>
                  <a:lnTo>
                    <a:pt x="7924800" y="301853"/>
                  </a:lnTo>
                  <a:lnTo>
                    <a:pt x="7924800" y="244703"/>
                  </a:lnTo>
                  <a:close/>
                </a:path>
                <a:path w="7924800" h="6191250">
                  <a:moveTo>
                    <a:pt x="7924800" y="149580"/>
                  </a:moveTo>
                  <a:lnTo>
                    <a:pt x="7905750" y="149580"/>
                  </a:lnTo>
                  <a:lnTo>
                    <a:pt x="7905750" y="206730"/>
                  </a:lnTo>
                  <a:lnTo>
                    <a:pt x="7924800" y="206730"/>
                  </a:lnTo>
                  <a:lnTo>
                    <a:pt x="7924800" y="14958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54011" y="4281487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79375" y="0"/>
                  </a:moveTo>
                  <a:lnTo>
                    <a:pt x="634999" y="0"/>
                  </a:lnTo>
                  <a:lnTo>
                    <a:pt x="640211" y="0"/>
                  </a:lnTo>
                  <a:lnTo>
                    <a:pt x="645373" y="508"/>
                  </a:lnTo>
                  <a:lnTo>
                    <a:pt x="679098" y="13377"/>
                  </a:lnTo>
                  <a:lnTo>
                    <a:pt x="683431" y="16272"/>
                  </a:lnTo>
                  <a:lnTo>
                    <a:pt x="700997" y="35276"/>
                  </a:lnTo>
                  <a:lnTo>
                    <a:pt x="703893" y="39610"/>
                  </a:lnTo>
                  <a:lnTo>
                    <a:pt x="714374" y="79374"/>
                  </a:lnTo>
                  <a:lnTo>
                    <a:pt x="714374" y="634999"/>
                  </a:lnTo>
                  <a:lnTo>
                    <a:pt x="703893" y="674764"/>
                  </a:lnTo>
                  <a:lnTo>
                    <a:pt x="679098" y="700997"/>
                  </a:lnTo>
                  <a:lnTo>
                    <a:pt x="674764" y="703893"/>
                  </a:lnTo>
                  <a:lnTo>
                    <a:pt x="634999" y="714374"/>
                  </a:lnTo>
                  <a:lnTo>
                    <a:pt x="79375" y="714374"/>
                  </a:lnTo>
                  <a:lnTo>
                    <a:pt x="39610" y="703893"/>
                  </a:lnTo>
                  <a:lnTo>
                    <a:pt x="13377" y="679098"/>
                  </a:lnTo>
                  <a:lnTo>
                    <a:pt x="10481" y="674764"/>
                  </a:lnTo>
                  <a:lnTo>
                    <a:pt x="0" y="640211"/>
                  </a:lnTo>
                  <a:lnTo>
                    <a:pt x="0" y="634999"/>
                  </a:lnTo>
                  <a:lnTo>
                    <a:pt x="0" y="79374"/>
                  </a:lnTo>
                  <a:lnTo>
                    <a:pt x="0" y="74163"/>
                  </a:lnTo>
                  <a:lnTo>
                    <a:pt x="508" y="69001"/>
                  </a:lnTo>
                  <a:lnTo>
                    <a:pt x="1525" y="63889"/>
                  </a:lnTo>
                  <a:lnTo>
                    <a:pt x="2541" y="58777"/>
                  </a:lnTo>
                  <a:lnTo>
                    <a:pt x="4047" y="53814"/>
                  </a:lnTo>
                  <a:lnTo>
                    <a:pt x="6042" y="48999"/>
                  </a:lnTo>
                  <a:lnTo>
                    <a:pt x="8036" y="44184"/>
                  </a:lnTo>
                  <a:lnTo>
                    <a:pt x="10481" y="39610"/>
                  </a:lnTo>
                  <a:lnTo>
                    <a:pt x="13377" y="35276"/>
                  </a:lnTo>
                  <a:lnTo>
                    <a:pt x="16272" y="30943"/>
                  </a:lnTo>
                  <a:lnTo>
                    <a:pt x="19563" y="26933"/>
                  </a:lnTo>
                  <a:lnTo>
                    <a:pt x="23248" y="23248"/>
                  </a:lnTo>
                  <a:lnTo>
                    <a:pt x="26933" y="19563"/>
                  </a:lnTo>
                  <a:lnTo>
                    <a:pt x="30943" y="16272"/>
                  </a:lnTo>
                  <a:lnTo>
                    <a:pt x="35276" y="13377"/>
                  </a:lnTo>
                  <a:lnTo>
                    <a:pt x="39610" y="10481"/>
                  </a:lnTo>
                  <a:lnTo>
                    <a:pt x="44184" y="8036"/>
                  </a:lnTo>
                  <a:lnTo>
                    <a:pt x="48999" y="6042"/>
                  </a:lnTo>
                  <a:lnTo>
                    <a:pt x="53814" y="4047"/>
                  </a:lnTo>
                  <a:lnTo>
                    <a:pt x="58778" y="2541"/>
                  </a:lnTo>
                  <a:lnTo>
                    <a:pt x="63889" y="1525"/>
                  </a:lnTo>
                  <a:lnTo>
                    <a:pt x="69001" y="508"/>
                  </a:lnTo>
                  <a:lnTo>
                    <a:pt x="74163" y="0"/>
                  </a:lnTo>
                  <a:lnTo>
                    <a:pt x="79375" y="0"/>
                  </a:lnTo>
                  <a:close/>
                </a:path>
              </a:pathLst>
            </a:custGeom>
            <a:ln w="396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2917" y="4420393"/>
              <a:ext cx="158750" cy="1587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133386" y="4559299"/>
              <a:ext cx="635000" cy="436880"/>
            </a:xfrm>
            <a:custGeom>
              <a:avLst/>
              <a:gdLst/>
              <a:ahLst/>
              <a:cxnLst/>
              <a:rect l="l" t="t" r="r" b="b"/>
              <a:pathLst>
                <a:path w="635000" h="436879">
                  <a:moveTo>
                    <a:pt x="634999" y="198437"/>
                  </a:moveTo>
                  <a:lnTo>
                    <a:pt x="436562" y="0"/>
                  </a:lnTo>
                  <a:lnTo>
                    <a:pt x="0" y="436562"/>
                  </a:lnTo>
                </a:path>
              </a:pathLst>
            </a:custGeom>
            <a:ln w="396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800829" y="5119723"/>
            <a:ext cx="3221355" cy="67691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650" spc="-100" dirty="0">
                <a:solidFill>
                  <a:srgbClr val="9CA2AF"/>
                </a:solidFill>
                <a:latin typeface="Microsoft Sans Serif"/>
                <a:cs typeface="Microsoft Sans Serif"/>
              </a:rPr>
              <a:t>S</a:t>
            </a:r>
            <a:r>
              <a:rPr sz="1650" b="0" spc="-100" dirty="0">
                <a:solidFill>
                  <a:srgbClr val="9CA2AF"/>
                </a:solidFill>
                <a:latin typeface="Bookman Old Style"/>
                <a:cs typeface="Bookman Old Style"/>
              </a:rPr>
              <a:t>2</a:t>
            </a:r>
            <a:r>
              <a:rPr sz="1650" spc="-100" dirty="0">
                <a:solidFill>
                  <a:srgbClr val="9CA2AF"/>
                </a:solidFill>
                <a:latin typeface="Microsoft Sans Serif"/>
                <a:cs typeface="Microsoft Sans Serif"/>
              </a:rPr>
              <a:t>UT</a:t>
            </a:r>
            <a:r>
              <a:rPr sz="165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650" spc="-40" dirty="0">
                <a:solidFill>
                  <a:srgbClr val="9CA2AF"/>
                </a:solidFill>
                <a:latin typeface="Microsoft Sans Serif"/>
                <a:cs typeface="Microsoft Sans Serif"/>
              </a:rPr>
              <a:t>Pipeline</a:t>
            </a:r>
            <a:r>
              <a:rPr sz="165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650" spc="-55" dirty="0">
                <a:solidFill>
                  <a:srgbClr val="9CA2AF"/>
                </a:solidFill>
                <a:latin typeface="Microsoft Sans Serif"/>
                <a:cs typeface="Microsoft Sans Serif"/>
              </a:rPr>
              <a:t>Diagram</a:t>
            </a:r>
            <a:r>
              <a:rPr sz="165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 Placeholder</a:t>
            </a:r>
            <a:endParaRPr sz="1650">
              <a:latin typeface="Microsoft Sans Serif"/>
              <a:cs typeface="Microsoft Sans Serif"/>
            </a:endParaRPr>
          </a:p>
          <a:p>
            <a:pPr marL="55880">
              <a:lnSpc>
                <a:spcPct val="100000"/>
              </a:lnSpc>
              <a:spcBef>
                <a:spcPts val="720"/>
              </a:spcBef>
            </a:pP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Insert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6A7280"/>
                </a:solidFill>
                <a:latin typeface="Microsoft Sans Serif"/>
                <a:cs typeface="Microsoft Sans Serif"/>
              </a:rPr>
              <a:t>flowchart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showing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6A7280"/>
                </a:solidFill>
                <a:latin typeface="Microsoft Sans Serif"/>
                <a:cs typeface="Microsoft Sans Serif"/>
              </a:rPr>
              <a:t>the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30" dirty="0">
                <a:solidFill>
                  <a:srgbClr val="6A7280"/>
                </a:solidFill>
                <a:latin typeface="Microsoft Sans Serif"/>
                <a:cs typeface="Microsoft Sans Serif"/>
              </a:rPr>
              <a:t>three</a:t>
            </a:r>
            <a:r>
              <a:rPr sz="1200" spc="-30" dirty="0">
                <a:solidFill>
                  <a:srgbClr val="6A7280"/>
                </a:solidFill>
                <a:latin typeface="Verdana"/>
                <a:cs typeface="Verdana"/>
              </a:rPr>
              <a:t>-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stage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process</a:t>
            </a:r>
            <a:endParaRPr sz="115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14843" y="2457449"/>
            <a:ext cx="466256" cy="723900"/>
            <a:chOff x="714843" y="2457449"/>
            <a:chExt cx="466256" cy="723900"/>
          </a:xfrm>
        </p:grpSpPr>
        <p:sp>
          <p:nvSpPr>
            <p:cNvPr id="17" name="object 17"/>
            <p:cNvSpPr/>
            <p:nvPr/>
          </p:nvSpPr>
          <p:spPr>
            <a:xfrm>
              <a:off x="1142999" y="2457449"/>
              <a:ext cx="38100" cy="723900"/>
            </a:xfrm>
            <a:custGeom>
              <a:avLst/>
              <a:gdLst/>
              <a:ahLst/>
              <a:cxnLst/>
              <a:rect l="l" t="t" r="r" b="b"/>
              <a:pathLst>
                <a:path w="38100" h="723900">
                  <a:moveTo>
                    <a:pt x="0" y="723899"/>
                  </a:moveTo>
                  <a:lnTo>
                    <a:pt x="38099" y="723899"/>
                  </a:lnTo>
                  <a:lnTo>
                    <a:pt x="38099" y="0"/>
                  </a:lnTo>
                  <a:lnTo>
                    <a:pt x="0" y="0"/>
                  </a:lnTo>
                  <a:lnTo>
                    <a:pt x="0" y="723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4843" y="277658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49" y="342899"/>
                  </a:moveTo>
                  <a:lnTo>
                    <a:pt x="129780" y="337759"/>
                  </a:lnTo>
                  <a:lnTo>
                    <a:pt x="90627" y="322656"/>
                  </a:lnTo>
                  <a:lnTo>
                    <a:pt x="56317" y="298493"/>
                  </a:lnTo>
                  <a:lnTo>
                    <a:pt x="28894" y="266701"/>
                  </a:lnTo>
                  <a:lnTo>
                    <a:pt x="10017" y="229199"/>
                  </a:lnTo>
                  <a:lnTo>
                    <a:pt x="823" y="188255"/>
                  </a:lnTo>
                  <a:lnTo>
                    <a:pt x="0" y="171449"/>
                  </a:lnTo>
                  <a:lnTo>
                    <a:pt x="205" y="163026"/>
                  </a:lnTo>
                  <a:lnTo>
                    <a:pt x="7380" y="121679"/>
                  </a:lnTo>
                  <a:lnTo>
                    <a:pt x="24386" y="83314"/>
                  </a:lnTo>
                  <a:lnTo>
                    <a:pt x="50216" y="50216"/>
                  </a:lnTo>
                  <a:lnTo>
                    <a:pt x="83315" y="24386"/>
                  </a:lnTo>
                  <a:lnTo>
                    <a:pt x="121679" y="7380"/>
                  </a:lnTo>
                  <a:lnTo>
                    <a:pt x="163027" y="205"/>
                  </a:lnTo>
                  <a:lnTo>
                    <a:pt x="171449" y="0"/>
                  </a:lnTo>
                  <a:lnTo>
                    <a:pt x="179872" y="205"/>
                  </a:lnTo>
                  <a:lnTo>
                    <a:pt x="221219" y="7380"/>
                  </a:lnTo>
                  <a:lnTo>
                    <a:pt x="259584" y="24386"/>
                  </a:lnTo>
                  <a:lnTo>
                    <a:pt x="292683" y="50216"/>
                  </a:lnTo>
                  <a:lnTo>
                    <a:pt x="318513" y="83314"/>
                  </a:lnTo>
                  <a:lnTo>
                    <a:pt x="335519" y="121679"/>
                  </a:lnTo>
                  <a:lnTo>
                    <a:pt x="342694" y="163026"/>
                  </a:lnTo>
                  <a:lnTo>
                    <a:pt x="342899" y="171449"/>
                  </a:lnTo>
                  <a:lnTo>
                    <a:pt x="342694" y="179872"/>
                  </a:lnTo>
                  <a:lnTo>
                    <a:pt x="335519" y="221219"/>
                  </a:lnTo>
                  <a:lnTo>
                    <a:pt x="318513" y="259584"/>
                  </a:lnTo>
                  <a:lnTo>
                    <a:pt x="292683" y="292682"/>
                  </a:lnTo>
                  <a:lnTo>
                    <a:pt x="259584" y="318513"/>
                  </a:lnTo>
                  <a:lnTo>
                    <a:pt x="221219" y="335518"/>
                  </a:lnTo>
                  <a:lnTo>
                    <a:pt x="179872" y="342693"/>
                  </a:lnTo>
                  <a:lnTo>
                    <a:pt x="171449" y="3428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96999" y="2462306"/>
            <a:ext cx="6353175" cy="78422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000" spc="-30" dirty="0">
                <a:solidFill>
                  <a:srgbClr val="93C4FD"/>
                </a:solidFill>
                <a:latin typeface="Microsoft Sans Serif"/>
                <a:cs typeface="Microsoft Sans Serif"/>
              </a:rPr>
              <a:t>Discrete</a:t>
            </a:r>
            <a:r>
              <a:rPr sz="2000" spc="-80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93C4FD"/>
                </a:solidFill>
                <a:latin typeface="Microsoft Sans Serif"/>
                <a:cs typeface="Microsoft Sans Serif"/>
              </a:rPr>
              <a:t>acoustic</a:t>
            </a:r>
            <a:r>
              <a:rPr sz="2000" spc="-75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93C4FD"/>
                </a:solidFill>
                <a:latin typeface="Microsoft Sans Serif"/>
                <a:cs typeface="Microsoft Sans Serif"/>
              </a:rPr>
              <a:t>unit</a:t>
            </a:r>
            <a:r>
              <a:rPr sz="2000" spc="-75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93C4FD"/>
                </a:solidFill>
                <a:latin typeface="Microsoft Sans Serif"/>
                <a:cs typeface="Microsoft Sans Serif"/>
              </a:rPr>
              <a:t>extraction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6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Pre-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trained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30" dirty="0">
                <a:solidFill>
                  <a:srgbClr val="D0D5DA"/>
                </a:solidFill>
                <a:latin typeface="Microsoft Sans Serif"/>
                <a:cs typeface="Microsoft Sans Serif"/>
              </a:rPr>
              <a:t>HuBERT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+</a:t>
            </a:r>
            <a:r>
              <a:rPr sz="16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70" dirty="0">
                <a:solidFill>
                  <a:srgbClr val="D0D5DA"/>
                </a:solidFill>
                <a:latin typeface="Microsoft Sans Serif"/>
                <a:cs typeface="Microsoft Sans Serif"/>
              </a:rPr>
              <a:t>K-</a:t>
            </a:r>
            <a:r>
              <a:rPr sz="16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Means</a:t>
            </a:r>
            <a:r>
              <a:rPr sz="16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clustering</a:t>
            </a:r>
            <a:r>
              <a:rPr sz="16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to</a:t>
            </a:r>
            <a:r>
              <a:rPr sz="16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extract</a:t>
            </a:r>
            <a:r>
              <a:rPr sz="16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0" dirty="0">
                <a:solidFill>
                  <a:srgbClr val="D0D5DA"/>
                </a:solidFill>
                <a:latin typeface="Microsoft Sans Serif"/>
                <a:cs typeface="Microsoft Sans Serif"/>
              </a:rPr>
              <a:t>100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discrete</a:t>
            </a:r>
            <a:r>
              <a:rPr sz="16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units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585" y="2843036"/>
            <a:ext cx="99695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b="1" spc="-50" dirty="0">
                <a:solidFill>
                  <a:srgbClr val="BEDAFE"/>
                </a:solidFill>
                <a:latin typeface="Tw Cen MT Condensed"/>
                <a:cs typeface="Tw Cen MT Condensed"/>
              </a:rPr>
              <a:t>1</a:t>
            </a:r>
            <a:endParaRPr sz="1450" dirty="0">
              <a:latin typeface="Tw Cen MT Condensed"/>
              <a:cs typeface="Tw Cen MT Condense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14842" y="3181349"/>
            <a:ext cx="472118" cy="952500"/>
            <a:chOff x="708981" y="3181349"/>
            <a:chExt cx="472118" cy="95250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99" y="3181349"/>
              <a:ext cx="38099" cy="2285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42999" y="3409949"/>
              <a:ext cx="38100" cy="723900"/>
            </a:xfrm>
            <a:custGeom>
              <a:avLst/>
              <a:gdLst/>
              <a:ahLst/>
              <a:cxnLst/>
              <a:rect l="l" t="t" r="r" b="b"/>
              <a:pathLst>
                <a:path w="38100" h="723900">
                  <a:moveTo>
                    <a:pt x="0" y="723899"/>
                  </a:moveTo>
                  <a:lnTo>
                    <a:pt x="38099" y="723899"/>
                  </a:lnTo>
                  <a:lnTo>
                    <a:pt x="38099" y="0"/>
                  </a:lnTo>
                  <a:lnTo>
                    <a:pt x="0" y="0"/>
                  </a:lnTo>
                  <a:lnTo>
                    <a:pt x="0" y="723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8981" y="3738031"/>
              <a:ext cx="298927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49" y="342899"/>
                  </a:moveTo>
                  <a:lnTo>
                    <a:pt x="129780" y="337759"/>
                  </a:lnTo>
                  <a:lnTo>
                    <a:pt x="90627" y="322656"/>
                  </a:lnTo>
                  <a:lnTo>
                    <a:pt x="56317" y="298493"/>
                  </a:lnTo>
                  <a:lnTo>
                    <a:pt x="28894" y="266701"/>
                  </a:lnTo>
                  <a:lnTo>
                    <a:pt x="10017" y="229200"/>
                  </a:lnTo>
                  <a:lnTo>
                    <a:pt x="823" y="188255"/>
                  </a:lnTo>
                  <a:lnTo>
                    <a:pt x="0" y="171449"/>
                  </a:lnTo>
                  <a:lnTo>
                    <a:pt x="205" y="163026"/>
                  </a:lnTo>
                  <a:lnTo>
                    <a:pt x="7380" y="121679"/>
                  </a:lnTo>
                  <a:lnTo>
                    <a:pt x="24386" y="83314"/>
                  </a:lnTo>
                  <a:lnTo>
                    <a:pt x="50216" y="50216"/>
                  </a:lnTo>
                  <a:lnTo>
                    <a:pt x="83315" y="24385"/>
                  </a:lnTo>
                  <a:lnTo>
                    <a:pt x="121679" y="7380"/>
                  </a:lnTo>
                  <a:lnTo>
                    <a:pt x="163027" y="205"/>
                  </a:lnTo>
                  <a:lnTo>
                    <a:pt x="171449" y="0"/>
                  </a:lnTo>
                  <a:lnTo>
                    <a:pt x="179872" y="205"/>
                  </a:lnTo>
                  <a:lnTo>
                    <a:pt x="221219" y="7380"/>
                  </a:lnTo>
                  <a:lnTo>
                    <a:pt x="259584" y="24385"/>
                  </a:lnTo>
                  <a:lnTo>
                    <a:pt x="292683" y="50216"/>
                  </a:lnTo>
                  <a:lnTo>
                    <a:pt x="318513" y="83314"/>
                  </a:lnTo>
                  <a:lnTo>
                    <a:pt x="335519" y="121679"/>
                  </a:lnTo>
                  <a:lnTo>
                    <a:pt x="342694" y="163026"/>
                  </a:lnTo>
                  <a:lnTo>
                    <a:pt x="342899" y="171449"/>
                  </a:lnTo>
                  <a:lnTo>
                    <a:pt x="342694" y="179872"/>
                  </a:lnTo>
                  <a:lnTo>
                    <a:pt x="335519" y="221219"/>
                  </a:lnTo>
                  <a:lnTo>
                    <a:pt x="318513" y="259584"/>
                  </a:lnTo>
                  <a:lnTo>
                    <a:pt x="292683" y="292683"/>
                  </a:lnTo>
                  <a:lnTo>
                    <a:pt x="259584" y="318513"/>
                  </a:lnTo>
                  <a:lnTo>
                    <a:pt x="221219" y="335518"/>
                  </a:lnTo>
                  <a:lnTo>
                    <a:pt x="179872" y="342693"/>
                  </a:lnTo>
                  <a:lnTo>
                    <a:pt x="171449" y="3428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96999" y="3405204"/>
            <a:ext cx="7183755" cy="79375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000" spc="-65" dirty="0">
                <a:solidFill>
                  <a:srgbClr val="F9A7D4"/>
                </a:solidFill>
                <a:latin typeface="Microsoft Sans Serif"/>
                <a:cs typeface="Microsoft Sans Serif"/>
              </a:rPr>
              <a:t>Speech</a:t>
            </a:r>
            <a:r>
              <a:rPr sz="2050" spc="-65" dirty="0">
                <a:solidFill>
                  <a:srgbClr val="F9A7D4"/>
                </a:solidFill>
                <a:latin typeface="Verdana"/>
                <a:cs typeface="Verdana"/>
              </a:rPr>
              <a:t>-</a:t>
            </a:r>
            <a:r>
              <a:rPr sz="2000" spc="-40" dirty="0">
                <a:solidFill>
                  <a:srgbClr val="F9A7D4"/>
                </a:solidFill>
                <a:latin typeface="Microsoft Sans Serif"/>
                <a:cs typeface="Microsoft Sans Serif"/>
              </a:rPr>
              <a:t>to</a:t>
            </a:r>
            <a:r>
              <a:rPr sz="2050" spc="-40" dirty="0">
                <a:solidFill>
                  <a:srgbClr val="F9A7D4"/>
                </a:solidFill>
                <a:latin typeface="Verdana"/>
                <a:cs typeface="Verdana"/>
              </a:rPr>
              <a:t>-</a:t>
            </a:r>
            <a:r>
              <a:rPr sz="2000" spc="-10" dirty="0">
                <a:solidFill>
                  <a:srgbClr val="F9A7D4"/>
                </a:solidFill>
                <a:latin typeface="Microsoft Sans Serif"/>
                <a:cs typeface="Microsoft Sans Serif"/>
              </a:rPr>
              <a:t>Unit</a:t>
            </a:r>
            <a:r>
              <a:rPr sz="2000" spc="-35" dirty="0">
                <a:solidFill>
                  <a:srgbClr val="F9A7D4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9A7D4"/>
                </a:solidFill>
                <a:latin typeface="Microsoft Sans Serif"/>
                <a:cs typeface="Microsoft Sans Serif"/>
              </a:rPr>
              <a:t>Translation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Fairseq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Transformer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encodes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source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speech,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decodes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to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target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unit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sequences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4035" y="3767634"/>
            <a:ext cx="13398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-50" dirty="0">
                <a:solidFill>
                  <a:srgbClr val="FACFE7"/>
                </a:solidFill>
                <a:latin typeface="Lucida Sans"/>
                <a:cs typeface="Lucida Sans"/>
              </a:rPr>
              <a:t>2</a:t>
            </a:r>
            <a:endParaRPr sz="1450" dirty="0">
              <a:latin typeface="Lucida Sans"/>
              <a:cs typeface="Lucida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9058" y="4133849"/>
            <a:ext cx="492041" cy="1181100"/>
            <a:chOff x="689058" y="4133849"/>
            <a:chExt cx="492041" cy="118110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99" y="4133849"/>
              <a:ext cx="38099" cy="2285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42999" y="4362449"/>
              <a:ext cx="38100" cy="952500"/>
            </a:xfrm>
            <a:custGeom>
              <a:avLst/>
              <a:gdLst/>
              <a:ahLst/>
              <a:cxnLst/>
              <a:rect l="l" t="t" r="r" b="b"/>
              <a:pathLst>
                <a:path w="38100" h="952500">
                  <a:moveTo>
                    <a:pt x="38099" y="952499"/>
                  </a:moveTo>
                  <a:lnTo>
                    <a:pt x="0" y="952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52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9058" y="4615961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49" y="342899"/>
                  </a:moveTo>
                  <a:lnTo>
                    <a:pt x="129780" y="337760"/>
                  </a:lnTo>
                  <a:lnTo>
                    <a:pt x="90627" y="322656"/>
                  </a:lnTo>
                  <a:lnTo>
                    <a:pt x="56317" y="298493"/>
                  </a:lnTo>
                  <a:lnTo>
                    <a:pt x="28894" y="266702"/>
                  </a:lnTo>
                  <a:lnTo>
                    <a:pt x="10017" y="229200"/>
                  </a:lnTo>
                  <a:lnTo>
                    <a:pt x="823" y="188254"/>
                  </a:lnTo>
                  <a:lnTo>
                    <a:pt x="0" y="171449"/>
                  </a:lnTo>
                  <a:lnTo>
                    <a:pt x="205" y="163026"/>
                  </a:lnTo>
                  <a:lnTo>
                    <a:pt x="7380" y="121679"/>
                  </a:lnTo>
                  <a:lnTo>
                    <a:pt x="24386" y="83314"/>
                  </a:lnTo>
                  <a:lnTo>
                    <a:pt x="50216" y="50216"/>
                  </a:lnTo>
                  <a:lnTo>
                    <a:pt x="83315" y="24385"/>
                  </a:lnTo>
                  <a:lnTo>
                    <a:pt x="121679" y="7380"/>
                  </a:lnTo>
                  <a:lnTo>
                    <a:pt x="163027" y="206"/>
                  </a:lnTo>
                  <a:lnTo>
                    <a:pt x="171449" y="0"/>
                  </a:lnTo>
                  <a:lnTo>
                    <a:pt x="179872" y="206"/>
                  </a:lnTo>
                  <a:lnTo>
                    <a:pt x="221219" y="7380"/>
                  </a:lnTo>
                  <a:lnTo>
                    <a:pt x="259584" y="24385"/>
                  </a:lnTo>
                  <a:lnTo>
                    <a:pt x="292683" y="50216"/>
                  </a:lnTo>
                  <a:lnTo>
                    <a:pt x="318513" y="83314"/>
                  </a:lnTo>
                  <a:lnTo>
                    <a:pt x="335519" y="121679"/>
                  </a:lnTo>
                  <a:lnTo>
                    <a:pt x="342694" y="163026"/>
                  </a:lnTo>
                  <a:lnTo>
                    <a:pt x="342899" y="171449"/>
                  </a:lnTo>
                  <a:lnTo>
                    <a:pt x="342694" y="179872"/>
                  </a:lnTo>
                  <a:lnTo>
                    <a:pt x="335519" y="221219"/>
                  </a:lnTo>
                  <a:lnTo>
                    <a:pt x="318513" y="259583"/>
                  </a:lnTo>
                  <a:lnTo>
                    <a:pt x="292683" y="292683"/>
                  </a:lnTo>
                  <a:lnTo>
                    <a:pt x="259584" y="318513"/>
                  </a:lnTo>
                  <a:lnTo>
                    <a:pt x="221219" y="335518"/>
                  </a:lnTo>
                  <a:lnTo>
                    <a:pt x="179872" y="342694"/>
                  </a:lnTo>
                  <a:lnTo>
                    <a:pt x="171449" y="3428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96999" y="4357704"/>
            <a:ext cx="6644005" cy="79375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000" spc="-55" dirty="0">
                <a:solidFill>
                  <a:srgbClr val="C3B4FD"/>
                </a:solidFill>
                <a:latin typeface="Microsoft Sans Serif"/>
                <a:cs typeface="Microsoft Sans Serif"/>
              </a:rPr>
              <a:t>Unit</a:t>
            </a:r>
            <a:r>
              <a:rPr sz="2050" spc="-55" dirty="0">
                <a:solidFill>
                  <a:srgbClr val="C3B4FD"/>
                </a:solidFill>
                <a:latin typeface="Verdana"/>
                <a:cs typeface="Verdana"/>
              </a:rPr>
              <a:t>-</a:t>
            </a:r>
            <a:r>
              <a:rPr sz="2000" spc="-40" dirty="0">
                <a:solidFill>
                  <a:srgbClr val="C3B4FD"/>
                </a:solidFill>
                <a:latin typeface="Microsoft Sans Serif"/>
                <a:cs typeface="Microsoft Sans Serif"/>
              </a:rPr>
              <a:t>to</a:t>
            </a:r>
            <a:r>
              <a:rPr sz="2050" spc="-40" dirty="0">
                <a:solidFill>
                  <a:srgbClr val="C3B4FD"/>
                </a:solidFill>
                <a:latin typeface="Verdana"/>
                <a:cs typeface="Verdana"/>
              </a:rPr>
              <a:t>-</a:t>
            </a:r>
            <a:r>
              <a:rPr sz="2000" spc="-50" dirty="0">
                <a:solidFill>
                  <a:srgbClr val="C3B4FD"/>
                </a:solidFill>
                <a:latin typeface="Microsoft Sans Serif"/>
                <a:cs typeface="Microsoft Sans Serif"/>
              </a:rPr>
              <a:t>Speech</a:t>
            </a:r>
            <a:r>
              <a:rPr sz="2000" spc="10" dirty="0">
                <a:solidFill>
                  <a:srgbClr val="C3B4FD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C3B4FD"/>
                </a:solidFill>
                <a:latin typeface="Microsoft Sans Serif"/>
                <a:cs typeface="Microsoft Sans Serif"/>
              </a:rPr>
              <a:t>Synthesis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HiFi-</a:t>
            </a:r>
            <a:r>
              <a:rPr sz="1650" spc="-120" dirty="0">
                <a:solidFill>
                  <a:srgbClr val="D0D5DA"/>
                </a:solidFill>
                <a:latin typeface="Microsoft Sans Serif"/>
                <a:cs typeface="Microsoft Sans Serif"/>
              </a:rPr>
              <a:t>GAN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vocoder</a:t>
            </a:r>
            <a:r>
              <a:rPr sz="1650" spc="-8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converts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discrete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units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back</a:t>
            </a:r>
            <a:r>
              <a:rPr sz="16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into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continuous</a:t>
            </a: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waveform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8717" y="4673104"/>
            <a:ext cx="13652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-50" dirty="0">
                <a:solidFill>
                  <a:srgbClr val="DDD5FE"/>
                </a:solidFill>
                <a:latin typeface="Lucida Sans"/>
                <a:cs typeface="Lucida Sans"/>
              </a:rPr>
              <a:t>3</a:t>
            </a:r>
            <a:endParaRPr sz="1450" dirty="0">
              <a:latin typeface="Lucida Sans"/>
              <a:cs typeface="Lucida Sans"/>
            </a:endParaRPr>
          </a:p>
        </p:txBody>
      </p:sp>
      <p:pic>
        <p:nvPicPr>
          <p:cNvPr id="37" name="Picture 36" descr="A diagram of a speech translation&#10;&#10;AI-generated content may be incorrect.">
            <a:extLst>
              <a:ext uri="{FF2B5EF4-FFF2-40B4-BE49-F238E27FC236}">
                <a16:creationId xmlns:a16="http://schemas.microsoft.com/office/drawing/2014/main" id="{CC8E08DD-2957-AA8A-847F-07BA302A10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172"/>
          <a:stretch>
            <a:fillRect/>
          </a:stretch>
        </p:blipFill>
        <p:spPr>
          <a:xfrm>
            <a:off x="9296400" y="976438"/>
            <a:ext cx="8475917" cy="7602602"/>
          </a:xfrm>
          <a:prstGeom prst="rect">
            <a:avLst/>
          </a:prstGeom>
        </p:spPr>
      </p:pic>
      <p:pic>
        <p:nvPicPr>
          <p:cNvPr id="38" name="Picture 37" descr="A close-up of a label&#10;&#10;AI-generated content may be incorrect.">
            <a:extLst>
              <a:ext uri="{FF2B5EF4-FFF2-40B4-BE49-F238E27FC236}">
                <a16:creationId xmlns:a16="http://schemas.microsoft.com/office/drawing/2014/main" id="{0F029A2F-BA9B-0401-1B3A-B9E5DD02C8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7524749"/>
            <a:ext cx="5517294" cy="17268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1485899"/>
            <a:ext cx="761999" cy="3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Core</a:t>
            </a:r>
            <a:r>
              <a:rPr spc="-225" dirty="0"/>
              <a:t> </a:t>
            </a:r>
            <a:r>
              <a:rPr spc="-220" dirty="0"/>
              <a:t>Technology</a:t>
            </a:r>
            <a:r>
              <a:rPr sz="4150" spc="-220" dirty="0"/>
              <a:t>:</a:t>
            </a:r>
            <a:r>
              <a:rPr sz="4150" spc="-254" dirty="0"/>
              <a:t> </a:t>
            </a:r>
            <a:r>
              <a:rPr spc="-180" dirty="0"/>
              <a:t>Discrete</a:t>
            </a:r>
            <a:r>
              <a:rPr spc="-225" dirty="0"/>
              <a:t> </a:t>
            </a:r>
            <a:r>
              <a:rPr spc="-190" dirty="0"/>
              <a:t>Unit</a:t>
            </a:r>
            <a:r>
              <a:rPr spc="-220" dirty="0"/>
              <a:t> </a:t>
            </a:r>
            <a:r>
              <a:rPr spc="-165" dirty="0"/>
              <a:t>Generation</a:t>
            </a:r>
            <a:endParaRPr sz="41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9" y="2514599"/>
            <a:ext cx="114299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3999" y="2905124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3999" y="3314699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9" y="3962399"/>
            <a:ext cx="114299" cy="114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1700" y="1672109"/>
            <a:ext cx="7810500" cy="302641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500" b="1" spc="-220" dirty="0">
                <a:solidFill>
                  <a:srgbClr val="93C4FD"/>
                </a:solidFill>
                <a:latin typeface="Arial"/>
                <a:cs typeface="Arial"/>
              </a:rPr>
              <a:t>HuBERT</a:t>
            </a:r>
            <a:r>
              <a:rPr sz="2600" b="1" spc="-220" dirty="0">
                <a:solidFill>
                  <a:srgbClr val="93C4FD"/>
                </a:solidFill>
                <a:latin typeface="Berlin Sans FB"/>
                <a:cs typeface="Berlin Sans FB"/>
              </a:rPr>
              <a:t>:</a:t>
            </a:r>
            <a:r>
              <a:rPr sz="2600" b="1" spc="-65" dirty="0">
                <a:solidFill>
                  <a:srgbClr val="93C4FD"/>
                </a:solidFill>
                <a:latin typeface="Berlin Sans FB"/>
                <a:cs typeface="Berlin Sans FB"/>
              </a:rPr>
              <a:t> </a:t>
            </a:r>
            <a:r>
              <a:rPr sz="2500" b="1" spc="-120" dirty="0">
                <a:solidFill>
                  <a:srgbClr val="93C4FD"/>
                </a:solidFill>
                <a:latin typeface="Arial"/>
                <a:cs typeface="Arial"/>
              </a:rPr>
              <a:t>Feature</a:t>
            </a:r>
            <a:r>
              <a:rPr sz="2500" b="1" spc="-10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500" b="1" spc="-20" dirty="0">
                <a:solidFill>
                  <a:srgbClr val="93C4FD"/>
                </a:solidFill>
                <a:latin typeface="Arial"/>
                <a:cs typeface="Arial"/>
              </a:rPr>
              <a:t>Extraction</a:t>
            </a:r>
            <a:endParaRPr sz="2500">
              <a:latin typeface="Arial"/>
              <a:cs typeface="Arial"/>
            </a:endParaRPr>
          </a:p>
          <a:p>
            <a:pPr marL="316865">
              <a:lnSpc>
                <a:spcPct val="100000"/>
              </a:lnSpc>
              <a:spcBef>
                <a:spcPts val="930"/>
              </a:spcBef>
            </a:pP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</a:t>
            </a:r>
            <a:r>
              <a:rPr sz="195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trained </a:t>
            </a:r>
            <a:r>
              <a:rPr sz="2000" b="1" spc="-180" dirty="0">
                <a:solidFill>
                  <a:srgbClr val="3394E6"/>
                </a:solidFill>
                <a:latin typeface="Arial"/>
                <a:cs typeface="Arial"/>
              </a:rPr>
              <a:t>HuBERT</a:t>
            </a:r>
            <a:r>
              <a:rPr sz="2000" b="1" spc="-105" dirty="0">
                <a:solidFill>
                  <a:srgbClr val="3394E6"/>
                </a:solidFill>
                <a:latin typeface="Arial"/>
                <a:cs typeface="Arial"/>
              </a:rPr>
              <a:t> </a:t>
            </a:r>
            <a:r>
              <a:rPr sz="2000" b="1" spc="-140" dirty="0">
                <a:solidFill>
                  <a:srgbClr val="3394E6"/>
                </a:solidFill>
                <a:latin typeface="Arial"/>
                <a:cs typeface="Arial"/>
              </a:rPr>
              <a:t>Base</a:t>
            </a:r>
            <a:r>
              <a:rPr sz="2000" b="1" spc="-50" dirty="0">
                <a:solidFill>
                  <a:srgbClr val="3394E6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feature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extraction</a:t>
            </a:r>
            <a:endParaRPr sz="2000">
              <a:latin typeface="Microsoft Sans Serif"/>
              <a:cs typeface="Microsoft Sans Serif"/>
            </a:endParaRPr>
          </a:p>
          <a:p>
            <a:pPr marL="850265">
              <a:lnSpc>
                <a:spcPct val="100000"/>
              </a:lnSpc>
              <a:spcBef>
                <a:spcPts val="800"/>
              </a:spcBef>
            </a:pP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Features</a:t>
            </a:r>
            <a:r>
              <a:rPr sz="1650" spc="-5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extracted</a:t>
            </a:r>
            <a:r>
              <a:rPr sz="16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from</a:t>
            </a:r>
            <a:r>
              <a:rPr sz="16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the</a:t>
            </a:r>
            <a:r>
              <a:rPr sz="16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b="1" spc="-75" dirty="0">
                <a:solidFill>
                  <a:srgbClr val="3394E6"/>
                </a:solidFill>
                <a:latin typeface="Poppins"/>
                <a:cs typeface="Poppins"/>
              </a:rPr>
              <a:t>6</a:t>
            </a:r>
            <a:r>
              <a:rPr sz="1650" b="1" spc="-75" dirty="0">
                <a:solidFill>
                  <a:srgbClr val="3394E6"/>
                </a:solidFill>
                <a:latin typeface="Arial"/>
                <a:cs typeface="Arial"/>
              </a:rPr>
              <a:t>th</a:t>
            </a:r>
            <a:r>
              <a:rPr sz="1650" b="1" spc="-85" dirty="0">
                <a:solidFill>
                  <a:srgbClr val="3394E6"/>
                </a:solidFill>
                <a:latin typeface="Arial"/>
                <a:cs typeface="Arial"/>
              </a:rPr>
              <a:t> </a:t>
            </a:r>
            <a:r>
              <a:rPr sz="1650" b="1" spc="-75" dirty="0">
                <a:solidFill>
                  <a:srgbClr val="3394E6"/>
                </a:solidFill>
                <a:latin typeface="Arial"/>
                <a:cs typeface="Arial"/>
              </a:rPr>
              <a:t>Transformer</a:t>
            </a:r>
            <a:r>
              <a:rPr sz="1650" b="1" spc="-85" dirty="0">
                <a:solidFill>
                  <a:srgbClr val="3394E6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3394E6"/>
                </a:solidFill>
                <a:latin typeface="Arial"/>
                <a:cs typeface="Arial"/>
              </a:rPr>
              <a:t>layer</a:t>
            </a:r>
            <a:endParaRPr sz="1650">
              <a:latin typeface="Arial"/>
              <a:cs typeface="Arial"/>
            </a:endParaRPr>
          </a:p>
          <a:p>
            <a:pPr marL="850265">
              <a:lnSpc>
                <a:spcPct val="100000"/>
              </a:lnSpc>
              <a:spcBef>
                <a:spcPts val="1245"/>
              </a:spcBef>
            </a:pPr>
            <a:r>
              <a:rPr sz="165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Captures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 rich</a:t>
            </a:r>
            <a:r>
              <a:rPr sz="165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contextual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representations</a:t>
            </a:r>
            <a:r>
              <a:rPr sz="165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of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speech</a:t>
            </a:r>
            <a:endParaRPr sz="1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500">
              <a:latin typeface="Microsoft Sans Serif"/>
              <a:cs typeface="Microsoft Sans Serif"/>
            </a:endParaRPr>
          </a:p>
          <a:p>
            <a:pPr marL="316865">
              <a:lnSpc>
                <a:spcPct val="100000"/>
              </a:lnSpc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Self</a:t>
            </a:r>
            <a:r>
              <a:rPr sz="1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supervised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trained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b="1" spc="75" dirty="0">
                <a:solidFill>
                  <a:srgbClr val="3394E6"/>
                </a:solidFill>
                <a:latin typeface="Arial"/>
                <a:cs typeface="Arial"/>
              </a:rPr>
              <a:t>960</a:t>
            </a:r>
            <a:r>
              <a:rPr sz="1950" b="1" spc="-105" dirty="0">
                <a:solidFill>
                  <a:srgbClr val="3394E6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3394E6"/>
                </a:solidFill>
                <a:latin typeface="Arial"/>
                <a:cs typeface="Arial"/>
              </a:rPr>
              <a:t>hours</a:t>
            </a:r>
            <a:r>
              <a:rPr sz="2000" b="1" spc="-50" dirty="0">
                <a:solidFill>
                  <a:srgbClr val="3394E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unlabeled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500" b="1" spc="-295" dirty="0">
                <a:solidFill>
                  <a:srgbClr val="93C4FD"/>
                </a:solidFill>
                <a:latin typeface="Arial"/>
                <a:cs typeface="Arial"/>
              </a:rPr>
              <a:t>K</a:t>
            </a:r>
            <a:r>
              <a:rPr sz="2600" b="1" spc="-295" dirty="0">
                <a:solidFill>
                  <a:srgbClr val="93C4FD"/>
                </a:solidFill>
                <a:latin typeface="Berlin Sans FB"/>
                <a:cs typeface="Berlin Sans FB"/>
              </a:rPr>
              <a:t>-</a:t>
            </a:r>
            <a:r>
              <a:rPr sz="2500" b="1" spc="-100" dirty="0">
                <a:solidFill>
                  <a:srgbClr val="93C4FD"/>
                </a:solidFill>
                <a:latin typeface="Arial"/>
                <a:cs typeface="Arial"/>
              </a:rPr>
              <a:t>Means</a:t>
            </a:r>
            <a:r>
              <a:rPr sz="2600" b="1" spc="-100" dirty="0">
                <a:solidFill>
                  <a:srgbClr val="93C4FD"/>
                </a:solidFill>
                <a:latin typeface="Berlin Sans FB"/>
                <a:cs typeface="Berlin Sans FB"/>
              </a:rPr>
              <a:t>:</a:t>
            </a:r>
            <a:r>
              <a:rPr sz="2600" b="1" spc="-55" dirty="0">
                <a:solidFill>
                  <a:srgbClr val="93C4FD"/>
                </a:solidFill>
                <a:latin typeface="Berlin Sans FB"/>
                <a:cs typeface="Berlin Sans FB"/>
              </a:rPr>
              <a:t> </a:t>
            </a:r>
            <a:r>
              <a:rPr sz="2500" b="1" spc="-125" dirty="0">
                <a:solidFill>
                  <a:srgbClr val="93C4FD"/>
                </a:solidFill>
                <a:latin typeface="Arial"/>
                <a:cs typeface="Arial"/>
              </a:rPr>
              <a:t>Unit</a:t>
            </a:r>
            <a:r>
              <a:rPr sz="2500" b="1" spc="-9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500" b="1" spc="-30" dirty="0">
                <a:solidFill>
                  <a:srgbClr val="93C4FD"/>
                </a:solidFill>
                <a:latin typeface="Arial"/>
                <a:cs typeface="Arial"/>
              </a:rPr>
              <a:t>Quantization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9" y="4972049"/>
            <a:ext cx="114299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3999" y="5362574"/>
            <a:ext cx="76200" cy="761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06499" y="4672539"/>
            <a:ext cx="5473700" cy="80327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000" b="1" spc="-100" dirty="0">
                <a:solidFill>
                  <a:srgbClr val="3394E6"/>
                </a:solidFill>
                <a:latin typeface="Arial"/>
                <a:cs typeface="Arial"/>
              </a:rPr>
              <a:t>MiniBatchKMeans</a:t>
            </a:r>
            <a:r>
              <a:rPr sz="2000" b="1" spc="-50" dirty="0">
                <a:solidFill>
                  <a:srgbClr val="3394E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clustering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feature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vectors</a:t>
            </a:r>
            <a:endParaRPr sz="2000">
              <a:latin typeface="Microsoft Sans Serif"/>
              <a:cs typeface="Microsoft Sans Serif"/>
            </a:endParaRPr>
          </a:p>
          <a:p>
            <a:pPr marL="545465">
              <a:lnSpc>
                <a:spcPct val="100000"/>
              </a:lnSpc>
              <a:spcBef>
                <a:spcPts val="800"/>
              </a:spcBef>
            </a:pPr>
            <a:r>
              <a:rPr sz="16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Groups</a:t>
            </a:r>
            <a:r>
              <a:rPr sz="1650" spc="-6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similar</a:t>
            </a:r>
            <a:r>
              <a:rPr sz="16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acoustic</a:t>
            </a:r>
            <a:r>
              <a:rPr sz="165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patterns</a:t>
            </a:r>
            <a:r>
              <a:rPr sz="165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D0D5DA"/>
                </a:solidFill>
                <a:latin typeface="Microsoft Sans Serif"/>
                <a:cs typeface="Microsoft Sans Serif"/>
              </a:rPr>
              <a:t>into</a:t>
            </a:r>
            <a:r>
              <a:rPr sz="165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650" b="1" spc="-85" dirty="0">
                <a:solidFill>
                  <a:srgbClr val="3394E6"/>
                </a:solidFill>
                <a:latin typeface="Poppins"/>
                <a:cs typeface="Poppins"/>
              </a:rPr>
              <a:t>100</a:t>
            </a:r>
            <a:r>
              <a:rPr sz="1650" b="1" spc="-120" dirty="0">
                <a:solidFill>
                  <a:srgbClr val="3394E6"/>
                </a:solidFill>
                <a:latin typeface="Poppins"/>
                <a:cs typeface="Poppins"/>
              </a:rPr>
              <a:t> </a:t>
            </a:r>
            <a:r>
              <a:rPr sz="1650" b="1" spc="-65" dirty="0">
                <a:solidFill>
                  <a:srgbClr val="3394E6"/>
                </a:solidFill>
                <a:latin typeface="Arial"/>
                <a:cs typeface="Arial"/>
              </a:rPr>
              <a:t>distinct</a:t>
            </a:r>
            <a:r>
              <a:rPr sz="1650" b="1" spc="-85" dirty="0">
                <a:solidFill>
                  <a:srgbClr val="3394E6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3394E6"/>
                </a:solidFill>
                <a:latin typeface="Arial"/>
                <a:cs typeface="Arial"/>
              </a:rPr>
              <a:t>units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9" y="6010274"/>
            <a:ext cx="114299" cy="1142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06499" y="5828596"/>
            <a:ext cx="59162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Creates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1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finite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vocabulary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sounds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9" y="6524624"/>
            <a:ext cx="114299" cy="1142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06499" y="6340128"/>
            <a:ext cx="686879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Units 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70" dirty="0">
                <a:solidFill>
                  <a:srgbClr val="3394E6"/>
                </a:solidFill>
                <a:latin typeface="Arial"/>
                <a:cs typeface="Arial"/>
              </a:rPr>
              <a:t>language</a:t>
            </a:r>
            <a:r>
              <a:rPr sz="1950" b="1" spc="-70" dirty="0">
                <a:solidFill>
                  <a:srgbClr val="3394E6"/>
                </a:solidFill>
                <a:latin typeface="Arial"/>
                <a:cs typeface="Arial"/>
              </a:rPr>
              <a:t>-</a:t>
            </a:r>
            <a:r>
              <a:rPr sz="2000" b="1" spc="-100" dirty="0">
                <a:solidFill>
                  <a:srgbClr val="3394E6"/>
                </a:solidFill>
                <a:latin typeface="Arial"/>
                <a:cs typeface="Arial"/>
              </a:rPr>
              <a:t>agnostic</a:t>
            </a:r>
            <a:r>
              <a:rPr sz="2000" b="1" spc="-50" dirty="0">
                <a:solidFill>
                  <a:srgbClr val="3394E6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approximately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phoneme</a:t>
            </a:r>
            <a:r>
              <a:rPr sz="1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level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461488" y="1864572"/>
            <a:ext cx="7924800" cy="6203102"/>
            <a:chOff x="9448787" y="1874097"/>
            <a:chExt cx="7924800" cy="6203102"/>
          </a:xfrm>
        </p:grpSpPr>
        <p:sp>
          <p:nvSpPr>
            <p:cNvPr id="17" name="object 17"/>
            <p:cNvSpPr/>
            <p:nvPr/>
          </p:nvSpPr>
          <p:spPr>
            <a:xfrm>
              <a:off x="9448787" y="1874097"/>
              <a:ext cx="7924800" cy="6191250"/>
            </a:xfrm>
            <a:custGeom>
              <a:avLst/>
              <a:gdLst/>
              <a:ahLst/>
              <a:cxnLst/>
              <a:rect l="l" t="t" r="r" b="b"/>
              <a:pathLst>
                <a:path w="7924800" h="6191250">
                  <a:moveTo>
                    <a:pt x="7810499" y="6191249"/>
                  </a:moveTo>
                  <a:lnTo>
                    <a:pt x="114299" y="6191249"/>
                  </a:lnTo>
                  <a:lnTo>
                    <a:pt x="103040" y="6190705"/>
                  </a:lnTo>
                  <a:lnTo>
                    <a:pt x="60363" y="6177736"/>
                  </a:lnTo>
                  <a:lnTo>
                    <a:pt x="25899" y="6149425"/>
                  </a:lnTo>
                  <a:lnTo>
                    <a:pt x="4893" y="6110078"/>
                  </a:lnTo>
                  <a:lnTo>
                    <a:pt x="0" y="607694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7810499" y="0"/>
                  </a:lnTo>
                  <a:lnTo>
                    <a:pt x="7854237" y="8700"/>
                  </a:lnTo>
                  <a:lnTo>
                    <a:pt x="7891320" y="33477"/>
                  </a:lnTo>
                  <a:lnTo>
                    <a:pt x="7916095" y="70559"/>
                  </a:lnTo>
                  <a:lnTo>
                    <a:pt x="7924799" y="114299"/>
                  </a:lnTo>
                  <a:lnTo>
                    <a:pt x="7924799" y="6076949"/>
                  </a:lnTo>
                  <a:lnTo>
                    <a:pt x="7916095" y="6120689"/>
                  </a:lnTo>
                  <a:lnTo>
                    <a:pt x="7891320" y="6157771"/>
                  </a:lnTo>
                  <a:lnTo>
                    <a:pt x="7854237" y="6182547"/>
                  </a:lnTo>
                  <a:lnTo>
                    <a:pt x="7810499" y="6191249"/>
                  </a:lnTo>
                  <a:close/>
                </a:path>
              </a:pathLst>
            </a:custGeom>
            <a:solidFill>
              <a:srgbClr val="FFFFFF">
                <a:alpha val="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48787" y="1885949"/>
              <a:ext cx="7924800" cy="6191250"/>
            </a:xfrm>
            <a:custGeom>
              <a:avLst/>
              <a:gdLst/>
              <a:ahLst/>
              <a:cxnLst/>
              <a:rect l="l" t="t" r="r" b="b"/>
              <a:pathLst>
                <a:path w="7924800" h="6191250">
                  <a:moveTo>
                    <a:pt x="19050" y="5987720"/>
                  </a:moveTo>
                  <a:lnTo>
                    <a:pt x="0" y="5987720"/>
                  </a:lnTo>
                  <a:lnTo>
                    <a:pt x="0" y="6044870"/>
                  </a:lnTo>
                  <a:lnTo>
                    <a:pt x="19050" y="6044870"/>
                  </a:lnTo>
                  <a:lnTo>
                    <a:pt x="19050" y="5987720"/>
                  </a:lnTo>
                  <a:close/>
                </a:path>
                <a:path w="7924800" h="6191250">
                  <a:moveTo>
                    <a:pt x="19050" y="5892597"/>
                  </a:moveTo>
                  <a:lnTo>
                    <a:pt x="0" y="5892597"/>
                  </a:lnTo>
                  <a:lnTo>
                    <a:pt x="0" y="5949747"/>
                  </a:lnTo>
                  <a:lnTo>
                    <a:pt x="19050" y="5949747"/>
                  </a:lnTo>
                  <a:lnTo>
                    <a:pt x="19050" y="5892597"/>
                  </a:lnTo>
                  <a:close/>
                </a:path>
                <a:path w="7924800" h="6191250">
                  <a:moveTo>
                    <a:pt x="19050" y="5797486"/>
                  </a:moveTo>
                  <a:lnTo>
                    <a:pt x="0" y="5797486"/>
                  </a:lnTo>
                  <a:lnTo>
                    <a:pt x="0" y="5854636"/>
                  </a:lnTo>
                  <a:lnTo>
                    <a:pt x="19050" y="5854636"/>
                  </a:lnTo>
                  <a:lnTo>
                    <a:pt x="19050" y="5797486"/>
                  </a:lnTo>
                  <a:close/>
                </a:path>
                <a:path w="7924800" h="6191250">
                  <a:moveTo>
                    <a:pt x="19050" y="5702363"/>
                  </a:moveTo>
                  <a:lnTo>
                    <a:pt x="0" y="5702363"/>
                  </a:lnTo>
                  <a:lnTo>
                    <a:pt x="0" y="5759513"/>
                  </a:lnTo>
                  <a:lnTo>
                    <a:pt x="19050" y="5759513"/>
                  </a:lnTo>
                  <a:lnTo>
                    <a:pt x="19050" y="5702363"/>
                  </a:lnTo>
                  <a:close/>
                </a:path>
                <a:path w="7924800" h="6191250">
                  <a:moveTo>
                    <a:pt x="19050" y="5607240"/>
                  </a:moveTo>
                  <a:lnTo>
                    <a:pt x="0" y="5607240"/>
                  </a:lnTo>
                  <a:lnTo>
                    <a:pt x="0" y="5664390"/>
                  </a:lnTo>
                  <a:lnTo>
                    <a:pt x="19050" y="5664390"/>
                  </a:lnTo>
                  <a:lnTo>
                    <a:pt x="19050" y="5607240"/>
                  </a:lnTo>
                  <a:close/>
                </a:path>
                <a:path w="7924800" h="6191250">
                  <a:moveTo>
                    <a:pt x="19050" y="5512117"/>
                  </a:moveTo>
                  <a:lnTo>
                    <a:pt x="0" y="5512117"/>
                  </a:lnTo>
                  <a:lnTo>
                    <a:pt x="0" y="5569267"/>
                  </a:lnTo>
                  <a:lnTo>
                    <a:pt x="19050" y="5569267"/>
                  </a:lnTo>
                  <a:lnTo>
                    <a:pt x="19050" y="5512117"/>
                  </a:lnTo>
                  <a:close/>
                </a:path>
                <a:path w="7924800" h="6191250">
                  <a:moveTo>
                    <a:pt x="19050" y="5416994"/>
                  </a:moveTo>
                  <a:lnTo>
                    <a:pt x="0" y="5416994"/>
                  </a:lnTo>
                  <a:lnTo>
                    <a:pt x="0" y="5474144"/>
                  </a:lnTo>
                  <a:lnTo>
                    <a:pt x="19050" y="5474144"/>
                  </a:lnTo>
                  <a:lnTo>
                    <a:pt x="19050" y="5416994"/>
                  </a:lnTo>
                  <a:close/>
                </a:path>
                <a:path w="7924800" h="6191250">
                  <a:moveTo>
                    <a:pt x="19050" y="5321884"/>
                  </a:moveTo>
                  <a:lnTo>
                    <a:pt x="0" y="5321884"/>
                  </a:lnTo>
                  <a:lnTo>
                    <a:pt x="0" y="5379034"/>
                  </a:lnTo>
                  <a:lnTo>
                    <a:pt x="19050" y="5379034"/>
                  </a:lnTo>
                  <a:lnTo>
                    <a:pt x="19050" y="5321884"/>
                  </a:lnTo>
                  <a:close/>
                </a:path>
                <a:path w="7924800" h="6191250">
                  <a:moveTo>
                    <a:pt x="19050" y="5226761"/>
                  </a:moveTo>
                  <a:lnTo>
                    <a:pt x="0" y="5226761"/>
                  </a:lnTo>
                  <a:lnTo>
                    <a:pt x="0" y="5283911"/>
                  </a:lnTo>
                  <a:lnTo>
                    <a:pt x="19050" y="5283911"/>
                  </a:lnTo>
                  <a:lnTo>
                    <a:pt x="19050" y="5226761"/>
                  </a:lnTo>
                  <a:close/>
                </a:path>
                <a:path w="7924800" h="6191250">
                  <a:moveTo>
                    <a:pt x="19050" y="5131638"/>
                  </a:moveTo>
                  <a:lnTo>
                    <a:pt x="0" y="5131638"/>
                  </a:lnTo>
                  <a:lnTo>
                    <a:pt x="0" y="5188788"/>
                  </a:lnTo>
                  <a:lnTo>
                    <a:pt x="19050" y="5188788"/>
                  </a:lnTo>
                  <a:lnTo>
                    <a:pt x="19050" y="5131638"/>
                  </a:lnTo>
                  <a:close/>
                </a:path>
                <a:path w="7924800" h="6191250">
                  <a:moveTo>
                    <a:pt x="19050" y="5036515"/>
                  </a:moveTo>
                  <a:lnTo>
                    <a:pt x="0" y="5036515"/>
                  </a:lnTo>
                  <a:lnTo>
                    <a:pt x="0" y="5093665"/>
                  </a:lnTo>
                  <a:lnTo>
                    <a:pt x="19050" y="5093665"/>
                  </a:lnTo>
                  <a:lnTo>
                    <a:pt x="19050" y="5036515"/>
                  </a:lnTo>
                  <a:close/>
                </a:path>
                <a:path w="7924800" h="6191250">
                  <a:moveTo>
                    <a:pt x="19050" y="4941392"/>
                  </a:moveTo>
                  <a:lnTo>
                    <a:pt x="0" y="4941392"/>
                  </a:lnTo>
                  <a:lnTo>
                    <a:pt x="0" y="4998542"/>
                  </a:lnTo>
                  <a:lnTo>
                    <a:pt x="19050" y="4998542"/>
                  </a:lnTo>
                  <a:lnTo>
                    <a:pt x="19050" y="4941392"/>
                  </a:lnTo>
                  <a:close/>
                </a:path>
                <a:path w="7924800" h="6191250">
                  <a:moveTo>
                    <a:pt x="19050" y="4846282"/>
                  </a:moveTo>
                  <a:lnTo>
                    <a:pt x="0" y="4846282"/>
                  </a:lnTo>
                  <a:lnTo>
                    <a:pt x="0" y="4903432"/>
                  </a:lnTo>
                  <a:lnTo>
                    <a:pt x="19050" y="4903432"/>
                  </a:lnTo>
                  <a:lnTo>
                    <a:pt x="19050" y="4846282"/>
                  </a:lnTo>
                  <a:close/>
                </a:path>
                <a:path w="7924800" h="6191250">
                  <a:moveTo>
                    <a:pt x="19050" y="4751159"/>
                  </a:moveTo>
                  <a:lnTo>
                    <a:pt x="0" y="4751159"/>
                  </a:lnTo>
                  <a:lnTo>
                    <a:pt x="0" y="4808309"/>
                  </a:lnTo>
                  <a:lnTo>
                    <a:pt x="19050" y="4808309"/>
                  </a:lnTo>
                  <a:lnTo>
                    <a:pt x="19050" y="4751159"/>
                  </a:lnTo>
                  <a:close/>
                </a:path>
                <a:path w="7924800" h="6191250">
                  <a:moveTo>
                    <a:pt x="19050" y="4656036"/>
                  </a:moveTo>
                  <a:lnTo>
                    <a:pt x="0" y="4656036"/>
                  </a:lnTo>
                  <a:lnTo>
                    <a:pt x="0" y="4713186"/>
                  </a:lnTo>
                  <a:lnTo>
                    <a:pt x="19050" y="4713186"/>
                  </a:lnTo>
                  <a:lnTo>
                    <a:pt x="19050" y="4656036"/>
                  </a:lnTo>
                  <a:close/>
                </a:path>
                <a:path w="7924800" h="6191250">
                  <a:moveTo>
                    <a:pt x="19050" y="4560913"/>
                  </a:moveTo>
                  <a:lnTo>
                    <a:pt x="0" y="4560913"/>
                  </a:lnTo>
                  <a:lnTo>
                    <a:pt x="0" y="4618063"/>
                  </a:lnTo>
                  <a:lnTo>
                    <a:pt x="19050" y="4618063"/>
                  </a:lnTo>
                  <a:lnTo>
                    <a:pt x="19050" y="4560913"/>
                  </a:lnTo>
                  <a:close/>
                </a:path>
                <a:path w="7924800" h="6191250">
                  <a:moveTo>
                    <a:pt x="19050" y="4465790"/>
                  </a:moveTo>
                  <a:lnTo>
                    <a:pt x="0" y="4465790"/>
                  </a:lnTo>
                  <a:lnTo>
                    <a:pt x="0" y="4522940"/>
                  </a:lnTo>
                  <a:lnTo>
                    <a:pt x="19050" y="4522940"/>
                  </a:lnTo>
                  <a:lnTo>
                    <a:pt x="19050" y="4465790"/>
                  </a:lnTo>
                  <a:close/>
                </a:path>
                <a:path w="7924800" h="6191250">
                  <a:moveTo>
                    <a:pt x="19050" y="4370679"/>
                  </a:moveTo>
                  <a:lnTo>
                    <a:pt x="0" y="4370679"/>
                  </a:lnTo>
                  <a:lnTo>
                    <a:pt x="0" y="4427829"/>
                  </a:lnTo>
                  <a:lnTo>
                    <a:pt x="19050" y="4427829"/>
                  </a:lnTo>
                  <a:lnTo>
                    <a:pt x="19050" y="4370679"/>
                  </a:lnTo>
                  <a:close/>
                </a:path>
                <a:path w="7924800" h="6191250">
                  <a:moveTo>
                    <a:pt x="19050" y="4275556"/>
                  </a:moveTo>
                  <a:lnTo>
                    <a:pt x="0" y="4275556"/>
                  </a:lnTo>
                  <a:lnTo>
                    <a:pt x="0" y="4332706"/>
                  </a:lnTo>
                  <a:lnTo>
                    <a:pt x="19050" y="4332706"/>
                  </a:lnTo>
                  <a:lnTo>
                    <a:pt x="19050" y="4275556"/>
                  </a:lnTo>
                  <a:close/>
                </a:path>
                <a:path w="7924800" h="6191250">
                  <a:moveTo>
                    <a:pt x="19050" y="4180433"/>
                  </a:moveTo>
                  <a:lnTo>
                    <a:pt x="0" y="4180433"/>
                  </a:lnTo>
                  <a:lnTo>
                    <a:pt x="0" y="4237583"/>
                  </a:lnTo>
                  <a:lnTo>
                    <a:pt x="19050" y="4237583"/>
                  </a:lnTo>
                  <a:lnTo>
                    <a:pt x="19050" y="4180433"/>
                  </a:lnTo>
                  <a:close/>
                </a:path>
                <a:path w="7924800" h="6191250">
                  <a:moveTo>
                    <a:pt x="19050" y="4085310"/>
                  </a:moveTo>
                  <a:lnTo>
                    <a:pt x="0" y="4085310"/>
                  </a:lnTo>
                  <a:lnTo>
                    <a:pt x="0" y="4142460"/>
                  </a:lnTo>
                  <a:lnTo>
                    <a:pt x="19050" y="4142460"/>
                  </a:lnTo>
                  <a:lnTo>
                    <a:pt x="19050" y="4085310"/>
                  </a:lnTo>
                  <a:close/>
                </a:path>
                <a:path w="7924800" h="6191250">
                  <a:moveTo>
                    <a:pt x="19050" y="3990200"/>
                  </a:moveTo>
                  <a:lnTo>
                    <a:pt x="0" y="3990200"/>
                  </a:lnTo>
                  <a:lnTo>
                    <a:pt x="0" y="4047350"/>
                  </a:lnTo>
                  <a:lnTo>
                    <a:pt x="19050" y="4047350"/>
                  </a:lnTo>
                  <a:lnTo>
                    <a:pt x="19050" y="3990200"/>
                  </a:lnTo>
                  <a:close/>
                </a:path>
                <a:path w="7924800" h="6191250">
                  <a:moveTo>
                    <a:pt x="19050" y="3895077"/>
                  </a:moveTo>
                  <a:lnTo>
                    <a:pt x="0" y="3895077"/>
                  </a:lnTo>
                  <a:lnTo>
                    <a:pt x="0" y="3952227"/>
                  </a:lnTo>
                  <a:lnTo>
                    <a:pt x="19050" y="3952227"/>
                  </a:lnTo>
                  <a:lnTo>
                    <a:pt x="19050" y="3895077"/>
                  </a:lnTo>
                  <a:close/>
                </a:path>
                <a:path w="7924800" h="6191250">
                  <a:moveTo>
                    <a:pt x="19050" y="3799954"/>
                  </a:moveTo>
                  <a:lnTo>
                    <a:pt x="0" y="3799954"/>
                  </a:lnTo>
                  <a:lnTo>
                    <a:pt x="0" y="3857104"/>
                  </a:lnTo>
                  <a:lnTo>
                    <a:pt x="19050" y="3857104"/>
                  </a:lnTo>
                  <a:lnTo>
                    <a:pt x="19050" y="3799954"/>
                  </a:lnTo>
                  <a:close/>
                </a:path>
                <a:path w="7924800" h="6191250">
                  <a:moveTo>
                    <a:pt x="19050" y="3704831"/>
                  </a:moveTo>
                  <a:lnTo>
                    <a:pt x="0" y="3704831"/>
                  </a:lnTo>
                  <a:lnTo>
                    <a:pt x="0" y="3761981"/>
                  </a:lnTo>
                  <a:lnTo>
                    <a:pt x="19050" y="3761981"/>
                  </a:lnTo>
                  <a:lnTo>
                    <a:pt x="19050" y="3704831"/>
                  </a:lnTo>
                  <a:close/>
                </a:path>
                <a:path w="7924800" h="6191250">
                  <a:moveTo>
                    <a:pt x="19050" y="3609708"/>
                  </a:moveTo>
                  <a:lnTo>
                    <a:pt x="0" y="3609708"/>
                  </a:lnTo>
                  <a:lnTo>
                    <a:pt x="0" y="3666858"/>
                  </a:lnTo>
                  <a:lnTo>
                    <a:pt x="19050" y="3666858"/>
                  </a:lnTo>
                  <a:lnTo>
                    <a:pt x="19050" y="3609708"/>
                  </a:lnTo>
                  <a:close/>
                </a:path>
                <a:path w="7924800" h="6191250">
                  <a:moveTo>
                    <a:pt x="19050" y="3514585"/>
                  </a:moveTo>
                  <a:lnTo>
                    <a:pt x="0" y="3514585"/>
                  </a:lnTo>
                  <a:lnTo>
                    <a:pt x="0" y="3571735"/>
                  </a:lnTo>
                  <a:lnTo>
                    <a:pt x="19050" y="3571735"/>
                  </a:lnTo>
                  <a:lnTo>
                    <a:pt x="19050" y="3514585"/>
                  </a:lnTo>
                  <a:close/>
                </a:path>
                <a:path w="7924800" h="6191250">
                  <a:moveTo>
                    <a:pt x="19050" y="3419475"/>
                  </a:moveTo>
                  <a:lnTo>
                    <a:pt x="0" y="3419475"/>
                  </a:lnTo>
                  <a:lnTo>
                    <a:pt x="0" y="3476625"/>
                  </a:lnTo>
                  <a:lnTo>
                    <a:pt x="19050" y="3476625"/>
                  </a:lnTo>
                  <a:lnTo>
                    <a:pt x="19050" y="3419475"/>
                  </a:lnTo>
                  <a:close/>
                </a:path>
                <a:path w="7924800" h="6191250">
                  <a:moveTo>
                    <a:pt x="19050" y="3324352"/>
                  </a:moveTo>
                  <a:lnTo>
                    <a:pt x="0" y="3324352"/>
                  </a:lnTo>
                  <a:lnTo>
                    <a:pt x="0" y="3381502"/>
                  </a:lnTo>
                  <a:lnTo>
                    <a:pt x="19050" y="3381502"/>
                  </a:lnTo>
                  <a:lnTo>
                    <a:pt x="19050" y="3324352"/>
                  </a:lnTo>
                  <a:close/>
                </a:path>
                <a:path w="7924800" h="6191250">
                  <a:moveTo>
                    <a:pt x="19050" y="3229229"/>
                  </a:moveTo>
                  <a:lnTo>
                    <a:pt x="0" y="3229229"/>
                  </a:lnTo>
                  <a:lnTo>
                    <a:pt x="0" y="3286379"/>
                  </a:lnTo>
                  <a:lnTo>
                    <a:pt x="19050" y="3286379"/>
                  </a:lnTo>
                  <a:lnTo>
                    <a:pt x="19050" y="3229229"/>
                  </a:lnTo>
                  <a:close/>
                </a:path>
                <a:path w="7924800" h="6191250">
                  <a:moveTo>
                    <a:pt x="19050" y="3134106"/>
                  </a:moveTo>
                  <a:lnTo>
                    <a:pt x="0" y="3134106"/>
                  </a:lnTo>
                  <a:lnTo>
                    <a:pt x="0" y="3191256"/>
                  </a:lnTo>
                  <a:lnTo>
                    <a:pt x="19050" y="3191256"/>
                  </a:lnTo>
                  <a:lnTo>
                    <a:pt x="19050" y="3134106"/>
                  </a:lnTo>
                  <a:close/>
                </a:path>
                <a:path w="7924800" h="6191250">
                  <a:moveTo>
                    <a:pt x="19050" y="3038995"/>
                  </a:moveTo>
                  <a:lnTo>
                    <a:pt x="0" y="3038995"/>
                  </a:lnTo>
                  <a:lnTo>
                    <a:pt x="0" y="3096145"/>
                  </a:lnTo>
                  <a:lnTo>
                    <a:pt x="19050" y="3096145"/>
                  </a:lnTo>
                  <a:lnTo>
                    <a:pt x="19050" y="3038995"/>
                  </a:lnTo>
                  <a:close/>
                </a:path>
                <a:path w="7924800" h="6191250">
                  <a:moveTo>
                    <a:pt x="19050" y="2943872"/>
                  </a:moveTo>
                  <a:lnTo>
                    <a:pt x="0" y="2943872"/>
                  </a:lnTo>
                  <a:lnTo>
                    <a:pt x="0" y="3001022"/>
                  </a:lnTo>
                  <a:lnTo>
                    <a:pt x="19050" y="3001022"/>
                  </a:lnTo>
                  <a:lnTo>
                    <a:pt x="19050" y="2943872"/>
                  </a:lnTo>
                  <a:close/>
                </a:path>
                <a:path w="7924800" h="6191250">
                  <a:moveTo>
                    <a:pt x="19050" y="2848749"/>
                  </a:moveTo>
                  <a:lnTo>
                    <a:pt x="0" y="2848749"/>
                  </a:lnTo>
                  <a:lnTo>
                    <a:pt x="0" y="2905899"/>
                  </a:lnTo>
                  <a:lnTo>
                    <a:pt x="19050" y="2905899"/>
                  </a:lnTo>
                  <a:lnTo>
                    <a:pt x="19050" y="2848749"/>
                  </a:lnTo>
                  <a:close/>
                </a:path>
                <a:path w="7924800" h="6191250">
                  <a:moveTo>
                    <a:pt x="19050" y="2753626"/>
                  </a:moveTo>
                  <a:lnTo>
                    <a:pt x="0" y="2753626"/>
                  </a:lnTo>
                  <a:lnTo>
                    <a:pt x="0" y="2810776"/>
                  </a:lnTo>
                  <a:lnTo>
                    <a:pt x="19050" y="2810776"/>
                  </a:lnTo>
                  <a:lnTo>
                    <a:pt x="19050" y="2753626"/>
                  </a:lnTo>
                  <a:close/>
                </a:path>
                <a:path w="7924800" h="6191250">
                  <a:moveTo>
                    <a:pt x="19050" y="2658503"/>
                  </a:moveTo>
                  <a:lnTo>
                    <a:pt x="0" y="2658503"/>
                  </a:lnTo>
                  <a:lnTo>
                    <a:pt x="0" y="2715653"/>
                  </a:lnTo>
                  <a:lnTo>
                    <a:pt x="19050" y="2715653"/>
                  </a:lnTo>
                  <a:lnTo>
                    <a:pt x="19050" y="2658503"/>
                  </a:lnTo>
                  <a:close/>
                </a:path>
                <a:path w="7924800" h="6191250">
                  <a:moveTo>
                    <a:pt x="19050" y="2563393"/>
                  </a:moveTo>
                  <a:lnTo>
                    <a:pt x="0" y="2563393"/>
                  </a:lnTo>
                  <a:lnTo>
                    <a:pt x="0" y="2620543"/>
                  </a:lnTo>
                  <a:lnTo>
                    <a:pt x="19050" y="2620543"/>
                  </a:lnTo>
                  <a:lnTo>
                    <a:pt x="19050" y="2563393"/>
                  </a:lnTo>
                  <a:close/>
                </a:path>
                <a:path w="7924800" h="6191250">
                  <a:moveTo>
                    <a:pt x="19050" y="2468270"/>
                  </a:moveTo>
                  <a:lnTo>
                    <a:pt x="0" y="2468270"/>
                  </a:lnTo>
                  <a:lnTo>
                    <a:pt x="0" y="2525420"/>
                  </a:lnTo>
                  <a:lnTo>
                    <a:pt x="19050" y="2525420"/>
                  </a:lnTo>
                  <a:lnTo>
                    <a:pt x="19050" y="2468270"/>
                  </a:lnTo>
                  <a:close/>
                </a:path>
                <a:path w="7924800" h="6191250">
                  <a:moveTo>
                    <a:pt x="19050" y="2373147"/>
                  </a:moveTo>
                  <a:lnTo>
                    <a:pt x="0" y="2373147"/>
                  </a:lnTo>
                  <a:lnTo>
                    <a:pt x="0" y="2430297"/>
                  </a:lnTo>
                  <a:lnTo>
                    <a:pt x="19050" y="2430297"/>
                  </a:lnTo>
                  <a:lnTo>
                    <a:pt x="19050" y="2373147"/>
                  </a:lnTo>
                  <a:close/>
                </a:path>
                <a:path w="7924800" h="6191250">
                  <a:moveTo>
                    <a:pt x="19050" y="2278024"/>
                  </a:moveTo>
                  <a:lnTo>
                    <a:pt x="0" y="2278024"/>
                  </a:lnTo>
                  <a:lnTo>
                    <a:pt x="0" y="2335174"/>
                  </a:lnTo>
                  <a:lnTo>
                    <a:pt x="19050" y="2335174"/>
                  </a:lnTo>
                  <a:lnTo>
                    <a:pt x="19050" y="2278024"/>
                  </a:lnTo>
                  <a:close/>
                </a:path>
                <a:path w="7924800" h="6191250">
                  <a:moveTo>
                    <a:pt x="19050" y="2182901"/>
                  </a:moveTo>
                  <a:lnTo>
                    <a:pt x="0" y="2182901"/>
                  </a:lnTo>
                  <a:lnTo>
                    <a:pt x="0" y="2240051"/>
                  </a:lnTo>
                  <a:lnTo>
                    <a:pt x="19050" y="2240051"/>
                  </a:lnTo>
                  <a:lnTo>
                    <a:pt x="19050" y="2182901"/>
                  </a:lnTo>
                  <a:close/>
                </a:path>
                <a:path w="7924800" h="6191250">
                  <a:moveTo>
                    <a:pt x="19050" y="2087791"/>
                  </a:moveTo>
                  <a:lnTo>
                    <a:pt x="0" y="2087791"/>
                  </a:lnTo>
                  <a:lnTo>
                    <a:pt x="0" y="2144941"/>
                  </a:lnTo>
                  <a:lnTo>
                    <a:pt x="19050" y="2144941"/>
                  </a:lnTo>
                  <a:lnTo>
                    <a:pt x="19050" y="2087791"/>
                  </a:lnTo>
                  <a:close/>
                </a:path>
                <a:path w="7924800" h="6191250">
                  <a:moveTo>
                    <a:pt x="19050" y="1992668"/>
                  </a:moveTo>
                  <a:lnTo>
                    <a:pt x="0" y="1992668"/>
                  </a:lnTo>
                  <a:lnTo>
                    <a:pt x="0" y="2049818"/>
                  </a:lnTo>
                  <a:lnTo>
                    <a:pt x="19050" y="2049818"/>
                  </a:lnTo>
                  <a:lnTo>
                    <a:pt x="19050" y="1992668"/>
                  </a:lnTo>
                  <a:close/>
                </a:path>
                <a:path w="7924800" h="6191250">
                  <a:moveTo>
                    <a:pt x="19050" y="1897545"/>
                  </a:moveTo>
                  <a:lnTo>
                    <a:pt x="0" y="1897545"/>
                  </a:lnTo>
                  <a:lnTo>
                    <a:pt x="0" y="1954695"/>
                  </a:lnTo>
                  <a:lnTo>
                    <a:pt x="19050" y="1954695"/>
                  </a:lnTo>
                  <a:lnTo>
                    <a:pt x="19050" y="1897545"/>
                  </a:lnTo>
                  <a:close/>
                </a:path>
                <a:path w="7924800" h="6191250">
                  <a:moveTo>
                    <a:pt x="19050" y="1802422"/>
                  </a:moveTo>
                  <a:lnTo>
                    <a:pt x="0" y="1802422"/>
                  </a:lnTo>
                  <a:lnTo>
                    <a:pt x="0" y="1859572"/>
                  </a:lnTo>
                  <a:lnTo>
                    <a:pt x="19050" y="1859572"/>
                  </a:lnTo>
                  <a:lnTo>
                    <a:pt x="19050" y="1802422"/>
                  </a:lnTo>
                  <a:close/>
                </a:path>
                <a:path w="7924800" h="6191250">
                  <a:moveTo>
                    <a:pt x="19050" y="1707299"/>
                  </a:moveTo>
                  <a:lnTo>
                    <a:pt x="0" y="1707299"/>
                  </a:lnTo>
                  <a:lnTo>
                    <a:pt x="0" y="1764449"/>
                  </a:lnTo>
                  <a:lnTo>
                    <a:pt x="19050" y="1764449"/>
                  </a:lnTo>
                  <a:lnTo>
                    <a:pt x="19050" y="1707299"/>
                  </a:lnTo>
                  <a:close/>
                </a:path>
                <a:path w="7924800" h="6191250">
                  <a:moveTo>
                    <a:pt x="19050" y="1612188"/>
                  </a:moveTo>
                  <a:lnTo>
                    <a:pt x="0" y="1612188"/>
                  </a:lnTo>
                  <a:lnTo>
                    <a:pt x="0" y="1669338"/>
                  </a:lnTo>
                  <a:lnTo>
                    <a:pt x="19050" y="1669338"/>
                  </a:lnTo>
                  <a:lnTo>
                    <a:pt x="19050" y="1612188"/>
                  </a:lnTo>
                  <a:close/>
                </a:path>
                <a:path w="7924800" h="6191250">
                  <a:moveTo>
                    <a:pt x="19050" y="1517065"/>
                  </a:moveTo>
                  <a:lnTo>
                    <a:pt x="0" y="1517065"/>
                  </a:lnTo>
                  <a:lnTo>
                    <a:pt x="0" y="1574215"/>
                  </a:lnTo>
                  <a:lnTo>
                    <a:pt x="19050" y="1574215"/>
                  </a:lnTo>
                  <a:lnTo>
                    <a:pt x="19050" y="1517065"/>
                  </a:lnTo>
                  <a:close/>
                </a:path>
                <a:path w="7924800" h="6191250">
                  <a:moveTo>
                    <a:pt x="19050" y="1421942"/>
                  </a:moveTo>
                  <a:lnTo>
                    <a:pt x="0" y="1421942"/>
                  </a:lnTo>
                  <a:lnTo>
                    <a:pt x="0" y="1479092"/>
                  </a:lnTo>
                  <a:lnTo>
                    <a:pt x="19050" y="1479092"/>
                  </a:lnTo>
                  <a:lnTo>
                    <a:pt x="19050" y="1421942"/>
                  </a:lnTo>
                  <a:close/>
                </a:path>
                <a:path w="7924800" h="6191250">
                  <a:moveTo>
                    <a:pt x="19050" y="1326819"/>
                  </a:moveTo>
                  <a:lnTo>
                    <a:pt x="0" y="1326819"/>
                  </a:lnTo>
                  <a:lnTo>
                    <a:pt x="0" y="1383969"/>
                  </a:lnTo>
                  <a:lnTo>
                    <a:pt x="19050" y="1383969"/>
                  </a:lnTo>
                  <a:lnTo>
                    <a:pt x="19050" y="1326819"/>
                  </a:lnTo>
                  <a:close/>
                </a:path>
                <a:path w="7924800" h="6191250">
                  <a:moveTo>
                    <a:pt x="19050" y="1231696"/>
                  </a:moveTo>
                  <a:lnTo>
                    <a:pt x="0" y="1231696"/>
                  </a:lnTo>
                  <a:lnTo>
                    <a:pt x="0" y="1288846"/>
                  </a:lnTo>
                  <a:lnTo>
                    <a:pt x="19050" y="1288846"/>
                  </a:lnTo>
                  <a:lnTo>
                    <a:pt x="19050" y="1231696"/>
                  </a:lnTo>
                  <a:close/>
                </a:path>
                <a:path w="7924800" h="6191250">
                  <a:moveTo>
                    <a:pt x="19050" y="1136586"/>
                  </a:moveTo>
                  <a:lnTo>
                    <a:pt x="0" y="1136586"/>
                  </a:lnTo>
                  <a:lnTo>
                    <a:pt x="0" y="1193736"/>
                  </a:lnTo>
                  <a:lnTo>
                    <a:pt x="19050" y="1193736"/>
                  </a:lnTo>
                  <a:lnTo>
                    <a:pt x="19050" y="1136586"/>
                  </a:lnTo>
                  <a:close/>
                </a:path>
                <a:path w="7924800" h="6191250">
                  <a:moveTo>
                    <a:pt x="19050" y="1041463"/>
                  </a:moveTo>
                  <a:lnTo>
                    <a:pt x="0" y="1041463"/>
                  </a:lnTo>
                  <a:lnTo>
                    <a:pt x="0" y="1098613"/>
                  </a:lnTo>
                  <a:lnTo>
                    <a:pt x="19050" y="1098613"/>
                  </a:lnTo>
                  <a:lnTo>
                    <a:pt x="19050" y="1041463"/>
                  </a:lnTo>
                  <a:close/>
                </a:path>
                <a:path w="7924800" h="6191250">
                  <a:moveTo>
                    <a:pt x="19050" y="946340"/>
                  </a:moveTo>
                  <a:lnTo>
                    <a:pt x="0" y="946340"/>
                  </a:lnTo>
                  <a:lnTo>
                    <a:pt x="0" y="1003490"/>
                  </a:lnTo>
                  <a:lnTo>
                    <a:pt x="19050" y="1003490"/>
                  </a:lnTo>
                  <a:lnTo>
                    <a:pt x="19050" y="946340"/>
                  </a:lnTo>
                  <a:close/>
                </a:path>
                <a:path w="7924800" h="6191250">
                  <a:moveTo>
                    <a:pt x="19050" y="851217"/>
                  </a:moveTo>
                  <a:lnTo>
                    <a:pt x="0" y="851217"/>
                  </a:lnTo>
                  <a:lnTo>
                    <a:pt x="0" y="908367"/>
                  </a:lnTo>
                  <a:lnTo>
                    <a:pt x="19050" y="908367"/>
                  </a:lnTo>
                  <a:lnTo>
                    <a:pt x="19050" y="851217"/>
                  </a:lnTo>
                  <a:close/>
                </a:path>
                <a:path w="7924800" h="6191250">
                  <a:moveTo>
                    <a:pt x="19050" y="756094"/>
                  </a:moveTo>
                  <a:lnTo>
                    <a:pt x="0" y="756094"/>
                  </a:lnTo>
                  <a:lnTo>
                    <a:pt x="0" y="813244"/>
                  </a:lnTo>
                  <a:lnTo>
                    <a:pt x="19050" y="813244"/>
                  </a:lnTo>
                  <a:lnTo>
                    <a:pt x="19050" y="756094"/>
                  </a:lnTo>
                  <a:close/>
                </a:path>
                <a:path w="7924800" h="6191250">
                  <a:moveTo>
                    <a:pt x="19050" y="660984"/>
                  </a:moveTo>
                  <a:lnTo>
                    <a:pt x="0" y="660984"/>
                  </a:lnTo>
                  <a:lnTo>
                    <a:pt x="0" y="718134"/>
                  </a:lnTo>
                  <a:lnTo>
                    <a:pt x="19050" y="718134"/>
                  </a:lnTo>
                  <a:lnTo>
                    <a:pt x="19050" y="660984"/>
                  </a:lnTo>
                  <a:close/>
                </a:path>
                <a:path w="7924800" h="6191250">
                  <a:moveTo>
                    <a:pt x="19050" y="565861"/>
                  </a:moveTo>
                  <a:lnTo>
                    <a:pt x="0" y="565861"/>
                  </a:lnTo>
                  <a:lnTo>
                    <a:pt x="0" y="623011"/>
                  </a:lnTo>
                  <a:lnTo>
                    <a:pt x="19050" y="623011"/>
                  </a:lnTo>
                  <a:lnTo>
                    <a:pt x="19050" y="565861"/>
                  </a:lnTo>
                  <a:close/>
                </a:path>
                <a:path w="7924800" h="6191250">
                  <a:moveTo>
                    <a:pt x="19050" y="470738"/>
                  </a:moveTo>
                  <a:lnTo>
                    <a:pt x="0" y="470738"/>
                  </a:lnTo>
                  <a:lnTo>
                    <a:pt x="0" y="527888"/>
                  </a:lnTo>
                  <a:lnTo>
                    <a:pt x="19050" y="527888"/>
                  </a:lnTo>
                  <a:lnTo>
                    <a:pt x="19050" y="470738"/>
                  </a:lnTo>
                  <a:close/>
                </a:path>
                <a:path w="7924800" h="6191250">
                  <a:moveTo>
                    <a:pt x="19050" y="375615"/>
                  </a:moveTo>
                  <a:lnTo>
                    <a:pt x="0" y="375615"/>
                  </a:lnTo>
                  <a:lnTo>
                    <a:pt x="0" y="432765"/>
                  </a:lnTo>
                  <a:lnTo>
                    <a:pt x="19050" y="432765"/>
                  </a:lnTo>
                  <a:lnTo>
                    <a:pt x="19050" y="375615"/>
                  </a:lnTo>
                  <a:close/>
                </a:path>
                <a:path w="7924800" h="6191250">
                  <a:moveTo>
                    <a:pt x="19050" y="280492"/>
                  </a:moveTo>
                  <a:lnTo>
                    <a:pt x="0" y="280492"/>
                  </a:lnTo>
                  <a:lnTo>
                    <a:pt x="0" y="337642"/>
                  </a:lnTo>
                  <a:lnTo>
                    <a:pt x="19050" y="337642"/>
                  </a:lnTo>
                  <a:lnTo>
                    <a:pt x="19050" y="280492"/>
                  </a:lnTo>
                  <a:close/>
                </a:path>
                <a:path w="7924800" h="6191250">
                  <a:moveTo>
                    <a:pt x="19050" y="185381"/>
                  </a:moveTo>
                  <a:lnTo>
                    <a:pt x="0" y="185381"/>
                  </a:lnTo>
                  <a:lnTo>
                    <a:pt x="0" y="242531"/>
                  </a:lnTo>
                  <a:lnTo>
                    <a:pt x="19050" y="242531"/>
                  </a:lnTo>
                  <a:lnTo>
                    <a:pt x="19050" y="185381"/>
                  </a:lnTo>
                  <a:close/>
                </a:path>
                <a:path w="7924800" h="6191250">
                  <a:moveTo>
                    <a:pt x="21551" y="93002"/>
                  </a:moveTo>
                  <a:lnTo>
                    <a:pt x="2997" y="88734"/>
                  </a:lnTo>
                  <a:lnTo>
                    <a:pt x="2184" y="91998"/>
                  </a:lnTo>
                  <a:lnTo>
                    <a:pt x="546" y="103047"/>
                  </a:lnTo>
                  <a:lnTo>
                    <a:pt x="457" y="104927"/>
                  </a:lnTo>
                  <a:lnTo>
                    <a:pt x="0" y="114300"/>
                  </a:lnTo>
                  <a:lnTo>
                    <a:pt x="0" y="147408"/>
                  </a:lnTo>
                  <a:lnTo>
                    <a:pt x="19050" y="147408"/>
                  </a:lnTo>
                  <a:lnTo>
                    <a:pt x="19050" y="114300"/>
                  </a:lnTo>
                  <a:lnTo>
                    <a:pt x="19507" y="104927"/>
                  </a:lnTo>
                  <a:lnTo>
                    <a:pt x="20866" y="95719"/>
                  </a:lnTo>
                  <a:lnTo>
                    <a:pt x="21551" y="93002"/>
                  </a:lnTo>
                  <a:close/>
                </a:path>
                <a:path w="7924800" h="6191250">
                  <a:moveTo>
                    <a:pt x="36042" y="6130887"/>
                  </a:moveTo>
                  <a:lnTo>
                    <a:pt x="35839" y="6130887"/>
                  </a:lnTo>
                  <a:lnTo>
                    <a:pt x="35090" y="6129883"/>
                  </a:lnTo>
                  <a:lnTo>
                    <a:pt x="19507" y="6086335"/>
                  </a:lnTo>
                  <a:lnTo>
                    <a:pt x="19304" y="6082055"/>
                  </a:lnTo>
                  <a:lnTo>
                    <a:pt x="304" y="6083071"/>
                  </a:lnTo>
                  <a:lnTo>
                    <a:pt x="8712" y="6120701"/>
                  </a:lnTo>
                  <a:lnTo>
                    <a:pt x="20231" y="6141783"/>
                  </a:lnTo>
                  <a:lnTo>
                    <a:pt x="36042" y="6130887"/>
                  </a:lnTo>
                  <a:close/>
                </a:path>
                <a:path w="7924800" h="6191250">
                  <a:moveTo>
                    <a:pt x="75095" y="27609"/>
                  </a:moveTo>
                  <a:lnTo>
                    <a:pt x="67259" y="10274"/>
                  </a:lnTo>
                  <a:lnTo>
                    <a:pt x="60375" y="13512"/>
                  </a:lnTo>
                  <a:lnTo>
                    <a:pt x="50787" y="19253"/>
                  </a:lnTo>
                  <a:lnTo>
                    <a:pt x="41833" y="25908"/>
                  </a:lnTo>
                  <a:lnTo>
                    <a:pt x="33477" y="33489"/>
                  </a:lnTo>
                  <a:lnTo>
                    <a:pt x="25908" y="41833"/>
                  </a:lnTo>
                  <a:lnTo>
                    <a:pt x="19558" y="50380"/>
                  </a:lnTo>
                  <a:lnTo>
                    <a:pt x="35356" y="61036"/>
                  </a:lnTo>
                  <a:lnTo>
                    <a:pt x="40640" y="53911"/>
                  </a:lnTo>
                  <a:lnTo>
                    <a:pt x="46951" y="46951"/>
                  </a:lnTo>
                  <a:lnTo>
                    <a:pt x="53911" y="40640"/>
                  </a:lnTo>
                  <a:lnTo>
                    <a:pt x="61379" y="35090"/>
                  </a:lnTo>
                  <a:lnTo>
                    <a:pt x="69354" y="30314"/>
                  </a:lnTo>
                  <a:lnTo>
                    <a:pt x="75095" y="27609"/>
                  </a:lnTo>
                  <a:close/>
                </a:path>
                <a:path w="7924800" h="6191250">
                  <a:moveTo>
                    <a:pt x="109664" y="6171984"/>
                  </a:moveTo>
                  <a:lnTo>
                    <a:pt x="69354" y="6160948"/>
                  </a:lnTo>
                  <a:lnTo>
                    <a:pt x="60667" y="6155639"/>
                  </a:lnTo>
                  <a:lnTo>
                    <a:pt x="49936" y="6171374"/>
                  </a:lnTo>
                  <a:lnTo>
                    <a:pt x="91998" y="6189078"/>
                  </a:lnTo>
                  <a:lnTo>
                    <a:pt x="108737" y="6190983"/>
                  </a:lnTo>
                  <a:lnTo>
                    <a:pt x="108839" y="6189078"/>
                  </a:lnTo>
                  <a:lnTo>
                    <a:pt x="109664" y="6171984"/>
                  </a:lnTo>
                  <a:close/>
                </a:path>
                <a:path w="7924800" h="6191250">
                  <a:moveTo>
                    <a:pt x="171450" y="0"/>
                  </a:moveTo>
                  <a:lnTo>
                    <a:pt x="114300" y="0"/>
                  </a:lnTo>
                  <a:lnTo>
                    <a:pt x="107670" y="330"/>
                  </a:lnTo>
                  <a:lnTo>
                    <a:pt x="108775" y="19316"/>
                  </a:lnTo>
                  <a:lnTo>
                    <a:pt x="114300" y="19050"/>
                  </a:lnTo>
                  <a:lnTo>
                    <a:pt x="171450" y="19050"/>
                  </a:lnTo>
                  <a:lnTo>
                    <a:pt x="171450" y="0"/>
                  </a:lnTo>
                  <a:close/>
                </a:path>
                <a:path w="7924800" h="6191250">
                  <a:moveTo>
                    <a:pt x="204063" y="6172200"/>
                  </a:moveTo>
                  <a:lnTo>
                    <a:pt x="146913" y="6172200"/>
                  </a:lnTo>
                  <a:lnTo>
                    <a:pt x="146913" y="6191250"/>
                  </a:lnTo>
                  <a:lnTo>
                    <a:pt x="204063" y="6191250"/>
                  </a:lnTo>
                  <a:lnTo>
                    <a:pt x="204063" y="6172200"/>
                  </a:lnTo>
                  <a:close/>
                </a:path>
                <a:path w="7924800" h="6191250">
                  <a:moveTo>
                    <a:pt x="266573" y="0"/>
                  </a:moveTo>
                  <a:lnTo>
                    <a:pt x="209423" y="0"/>
                  </a:lnTo>
                  <a:lnTo>
                    <a:pt x="209423" y="19050"/>
                  </a:lnTo>
                  <a:lnTo>
                    <a:pt x="266573" y="19050"/>
                  </a:lnTo>
                  <a:lnTo>
                    <a:pt x="266573" y="0"/>
                  </a:lnTo>
                  <a:close/>
                </a:path>
                <a:path w="7924800" h="6191250">
                  <a:moveTo>
                    <a:pt x="299186" y="6172200"/>
                  </a:moveTo>
                  <a:lnTo>
                    <a:pt x="242036" y="6172200"/>
                  </a:lnTo>
                  <a:lnTo>
                    <a:pt x="242036" y="6191250"/>
                  </a:lnTo>
                  <a:lnTo>
                    <a:pt x="299186" y="6191250"/>
                  </a:lnTo>
                  <a:lnTo>
                    <a:pt x="299186" y="6172200"/>
                  </a:lnTo>
                  <a:close/>
                </a:path>
                <a:path w="7924800" h="6191250">
                  <a:moveTo>
                    <a:pt x="361696" y="0"/>
                  </a:moveTo>
                  <a:lnTo>
                    <a:pt x="304546" y="0"/>
                  </a:lnTo>
                  <a:lnTo>
                    <a:pt x="304546" y="19050"/>
                  </a:lnTo>
                  <a:lnTo>
                    <a:pt x="361696" y="19050"/>
                  </a:lnTo>
                  <a:lnTo>
                    <a:pt x="361696" y="0"/>
                  </a:lnTo>
                  <a:close/>
                </a:path>
                <a:path w="7924800" h="6191250">
                  <a:moveTo>
                    <a:pt x="394309" y="6172200"/>
                  </a:moveTo>
                  <a:lnTo>
                    <a:pt x="337159" y="6172200"/>
                  </a:lnTo>
                  <a:lnTo>
                    <a:pt x="337159" y="6191250"/>
                  </a:lnTo>
                  <a:lnTo>
                    <a:pt x="394309" y="6191250"/>
                  </a:lnTo>
                  <a:lnTo>
                    <a:pt x="394309" y="6172200"/>
                  </a:lnTo>
                  <a:close/>
                </a:path>
                <a:path w="7924800" h="6191250">
                  <a:moveTo>
                    <a:pt x="456819" y="0"/>
                  </a:moveTo>
                  <a:lnTo>
                    <a:pt x="399669" y="0"/>
                  </a:lnTo>
                  <a:lnTo>
                    <a:pt x="399669" y="19050"/>
                  </a:lnTo>
                  <a:lnTo>
                    <a:pt x="456819" y="19050"/>
                  </a:lnTo>
                  <a:lnTo>
                    <a:pt x="456819" y="0"/>
                  </a:lnTo>
                  <a:close/>
                </a:path>
                <a:path w="7924800" h="6191250">
                  <a:moveTo>
                    <a:pt x="489419" y="6172200"/>
                  </a:moveTo>
                  <a:lnTo>
                    <a:pt x="432269" y="6172200"/>
                  </a:lnTo>
                  <a:lnTo>
                    <a:pt x="432269" y="6191250"/>
                  </a:lnTo>
                  <a:lnTo>
                    <a:pt x="489419" y="6191250"/>
                  </a:lnTo>
                  <a:lnTo>
                    <a:pt x="489419" y="6172200"/>
                  </a:lnTo>
                  <a:close/>
                </a:path>
                <a:path w="7924800" h="6191250">
                  <a:moveTo>
                    <a:pt x="551942" y="0"/>
                  </a:moveTo>
                  <a:lnTo>
                    <a:pt x="494792" y="0"/>
                  </a:lnTo>
                  <a:lnTo>
                    <a:pt x="494792" y="19050"/>
                  </a:lnTo>
                  <a:lnTo>
                    <a:pt x="551942" y="19050"/>
                  </a:lnTo>
                  <a:lnTo>
                    <a:pt x="551942" y="0"/>
                  </a:lnTo>
                  <a:close/>
                </a:path>
                <a:path w="7924800" h="6191250">
                  <a:moveTo>
                    <a:pt x="584542" y="6172200"/>
                  </a:moveTo>
                  <a:lnTo>
                    <a:pt x="527392" y="6172200"/>
                  </a:lnTo>
                  <a:lnTo>
                    <a:pt x="527392" y="6191250"/>
                  </a:lnTo>
                  <a:lnTo>
                    <a:pt x="584542" y="6191250"/>
                  </a:lnTo>
                  <a:lnTo>
                    <a:pt x="584542" y="6172200"/>
                  </a:lnTo>
                  <a:close/>
                </a:path>
                <a:path w="7924800" h="6191250">
                  <a:moveTo>
                    <a:pt x="647052" y="0"/>
                  </a:moveTo>
                  <a:lnTo>
                    <a:pt x="589902" y="0"/>
                  </a:lnTo>
                  <a:lnTo>
                    <a:pt x="589902" y="19050"/>
                  </a:lnTo>
                  <a:lnTo>
                    <a:pt x="647052" y="19050"/>
                  </a:lnTo>
                  <a:lnTo>
                    <a:pt x="647052" y="0"/>
                  </a:lnTo>
                  <a:close/>
                </a:path>
                <a:path w="7924800" h="6191250">
                  <a:moveTo>
                    <a:pt x="679665" y="6172200"/>
                  </a:moveTo>
                  <a:lnTo>
                    <a:pt x="622515" y="6172200"/>
                  </a:lnTo>
                  <a:lnTo>
                    <a:pt x="622515" y="6191250"/>
                  </a:lnTo>
                  <a:lnTo>
                    <a:pt x="679665" y="6191250"/>
                  </a:lnTo>
                  <a:lnTo>
                    <a:pt x="679665" y="6172200"/>
                  </a:lnTo>
                  <a:close/>
                </a:path>
                <a:path w="7924800" h="6191250">
                  <a:moveTo>
                    <a:pt x="742175" y="0"/>
                  </a:moveTo>
                  <a:lnTo>
                    <a:pt x="685025" y="0"/>
                  </a:lnTo>
                  <a:lnTo>
                    <a:pt x="685025" y="19050"/>
                  </a:lnTo>
                  <a:lnTo>
                    <a:pt x="742175" y="19050"/>
                  </a:lnTo>
                  <a:lnTo>
                    <a:pt x="742175" y="0"/>
                  </a:lnTo>
                  <a:close/>
                </a:path>
                <a:path w="7924800" h="6191250">
                  <a:moveTo>
                    <a:pt x="774788" y="6172200"/>
                  </a:moveTo>
                  <a:lnTo>
                    <a:pt x="717638" y="6172200"/>
                  </a:lnTo>
                  <a:lnTo>
                    <a:pt x="717638" y="6191250"/>
                  </a:lnTo>
                  <a:lnTo>
                    <a:pt x="774788" y="6191250"/>
                  </a:lnTo>
                  <a:lnTo>
                    <a:pt x="774788" y="6172200"/>
                  </a:lnTo>
                  <a:close/>
                </a:path>
                <a:path w="7924800" h="6191250">
                  <a:moveTo>
                    <a:pt x="837298" y="0"/>
                  </a:moveTo>
                  <a:lnTo>
                    <a:pt x="780148" y="0"/>
                  </a:lnTo>
                  <a:lnTo>
                    <a:pt x="780148" y="19050"/>
                  </a:lnTo>
                  <a:lnTo>
                    <a:pt x="837298" y="19050"/>
                  </a:lnTo>
                  <a:lnTo>
                    <a:pt x="837298" y="0"/>
                  </a:lnTo>
                  <a:close/>
                </a:path>
                <a:path w="7924800" h="6191250">
                  <a:moveTo>
                    <a:pt x="869911" y="6172200"/>
                  </a:moveTo>
                  <a:lnTo>
                    <a:pt x="812761" y="6172200"/>
                  </a:lnTo>
                  <a:lnTo>
                    <a:pt x="812761" y="6191250"/>
                  </a:lnTo>
                  <a:lnTo>
                    <a:pt x="869911" y="6191250"/>
                  </a:lnTo>
                  <a:lnTo>
                    <a:pt x="869911" y="6172200"/>
                  </a:lnTo>
                  <a:close/>
                </a:path>
                <a:path w="7924800" h="6191250">
                  <a:moveTo>
                    <a:pt x="932421" y="0"/>
                  </a:moveTo>
                  <a:lnTo>
                    <a:pt x="875271" y="0"/>
                  </a:lnTo>
                  <a:lnTo>
                    <a:pt x="875271" y="19050"/>
                  </a:lnTo>
                  <a:lnTo>
                    <a:pt x="932421" y="19050"/>
                  </a:lnTo>
                  <a:lnTo>
                    <a:pt x="932421" y="0"/>
                  </a:lnTo>
                  <a:close/>
                </a:path>
                <a:path w="7924800" h="6191250">
                  <a:moveTo>
                    <a:pt x="965022" y="6172200"/>
                  </a:moveTo>
                  <a:lnTo>
                    <a:pt x="907872" y="6172200"/>
                  </a:lnTo>
                  <a:lnTo>
                    <a:pt x="907872" y="6191250"/>
                  </a:lnTo>
                  <a:lnTo>
                    <a:pt x="965022" y="6191250"/>
                  </a:lnTo>
                  <a:lnTo>
                    <a:pt x="965022" y="6172200"/>
                  </a:lnTo>
                  <a:close/>
                </a:path>
                <a:path w="7924800" h="6191250">
                  <a:moveTo>
                    <a:pt x="1027544" y="0"/>
                  </a:moveTo>
                  <a:lnTo>
                    <a:pt x="970394" y="0"/>
                  </a:lnTo>
                  <a:lnTo>
                    <a:pt x="970394" y="19050"/>
                  </a:lnTo>
                  <a:lnTo>
                    <a:pt x="1027544" y="19050"/>
                  </a:lnTo>
                  <a:lnTo>
                    <a:pt x="1027544" y="0"/>
                  </a:lnTo>
                  <a:close/>
                </a:path>
                <a:path w="7924800" h="6191250">
                  <a:moveTo>
                    <a:pt x="1060145" y="6172200"/>
                  </a:moveTo>
                  <a:lnTo>
                    <a:pt x="1002995" y="6172200"/>
                  </a:lnTo>
                  <a:lnTo>
                    <a:pt x="1002995" y="6191250"/>
                  </a:lnTo>
                  <a:lnTo>
                    <a:pt x="1060145" y="6191250"/>
                  </a:lnTo>
                  <a:lnTo>
                    <a:pt x="1060145" y="6172200"/>
                  </a:lnTo>
                  <a:close/>
                </a:path>
                <a:path w="7924800" h="6191250">
                  <a:moveTo>
                    <a:pt x="1122654" y="0"/>
                  </a:moveTo>
                  <a:lnTo>
                    <a:pt x="1065504" y="0"/>
                  </a:lnTo>
                  <a:lnTo>
                    <a:pt x="1065504" y="19050"/>
                  </a:lnTo>
                  <a:lnTo>
                    <a:pt x="1122654" y="19050"/>
                  </a:lnTo>
                  <a:lnTo>
                    <a:pt x="1122654" y="0"/>
                  </a:lnTo>
                  <a:close/>
                </a:path>
                <a:path w="7924800" h="6191250">
                  <a:moveTo>
                    <a:pt x="1155268" y="6172200"/>
                  </a:moveTo>
                  <a:lnTo>
                    <a:pt x="1098118" y="6172200"/>
                  </a:lnTo>
                  <a:lnTo>
                    <a:pt x="1098118" y="6191250"/>
                  </a:lnTo>
                  <a:lnTo>
                    <a:pt x="1155268" y="6191250"/>
                  </a:lnTo>
                  <a:lnTo>
                    <a:pt x="1155268" y="6172200"/>
                  </a:lnTo>
                  <a:close/>
                </a:path>
                <a:path w="7924800" h="6191250">
                  <a:moveTo>
                    <a:pt x="1217777" y="0"/>
                  </a:moveTo>
                  <a:lnTo>
                    <a:pt x="1160627" y="0"/>
                  </a:lnTo>
                  <a:lnTo>
                    <a:pt x="1160627" y="19050"/>
                  </a:lnTo>
                  <a:lnTo>
                    <a:pt x="1217777" y="19050"/>
                  </a:lnTo>
                  <a:lnTo>
                    <a:pt x="1217777" y="0"/>
                  </a:lnTo>
                  <a:close/>
                </a:path>
                <a:path w="7924800" h="6191250">
                  <a:moveTo>
                    <a:pt x="1250391" y="6172200"/>
                  </a:moveTo>
                  <a:lnTo>
                    <a:pt x="1193241" y="6172200"/>
                  </a:lnTo>
                  <a:lnTo>
                    <a:pt x="1193241" y="6191250"/>
                  </a:lnTo>
                  <a:lnTo>
                    <a:pt x="1250391" y="6191250"/>
                  </a:lnTo>
                  <a:lnTo>
                    <a:pt x="1250391" y="6172200"/>
                  </a:lnTo>
                  <a:close/>
                </a:path>
                <a:path w="7924800" h="6191250">
                  <a:moveTo>
                    <a:pt x="1312900" y="0"/>
                  </a:moveTo>
                  <a:lnTo>
                    <a:pt x="1255750" y="0"/>
                  </a:lnTo>
                  <a:lnTo>
                    <a:pt x="1255750" y="19050"/>
                  </a:lnTo>
                  <a:lnTo>
                    <a:pt x="1312900" y="19050"/>
                  </a:lnTo>
                  <a:lnTo>
                    <a:pt x="1312900" y="0"/>
                  </a:lnTo>
                  <a:close/>
                </a:path>
                <a:path w="7924800" h="6191250">
                  <a:moveTo>
                    <a:pt x="1345501" y="6172200"/>
                  </a:moveTo>
                  <a:lnTo>
                    <a:pt x="1288351" y="6172200"/>
                  </a:lnTo>
                  <a:lnTo>
                    <a:pt x="1288351" y="6191250"/>
                  </a:lnTo>
                  <a:lnTo>
                    <a:pt x="1345501" y="6191250"/>
                  </a:lnTo>
                  <a:lnTo>
                    <a:pt x="1345501" y="6172200"/>
                  </a:lnTo>
                  <a:close/>
                </a:path>
                <a:path w="7924800" h="6191250">
                  <a:moveTo>
                    <a:pt x="1408023" y="0"/>
                  </a:moveTo>
                  <a:lnTo>
                    <a:pt x="1350873" y="0"/>
                  </a:lnTo>
                  <a:lnTo>
                    <a:pt x="1350873" y="19050"/>
                  </a:lnTo>
                  <a:lnTo>
                    <a:pt x="1408023" y="19050"/>
                  </a:lnTo>
                  <a:lnTo>
                    <a:pt x="1408023" y="0"/>
                  </a:lnTo>
                  <a:close/>
                </a:path>
                <a:path w="7924800" h="6191250">
                  <a:moveTo>
                    <a:pt x="1440624" y="6172200"/>
                  </a:moveTo>
                  <a:lnTo>
                    <a:pt x="1383474" y="6172200"/>
                  </a:lnTo>
                  <a:lnTo>
                    <a:pt x="1383474" y="6191250"/>
                  </a:lnTo>
                  <a:lnTo>
                    <a:pt x="1440624" y="6191250"/>
                  </a:lnTo>
                  <a:lnTo>
                    <a:pt x="1440624" y="6172200"/>
                  </a:lnTo>
                  <a:close/>
                </a:path>
                <a:path w="7924800" h="6191250">
                  <a:moveTo>
                    <a:pt x="1503146" y="0"/>
                  </a:moveTo>
                  <a:lnTo>
                    <a:pt x="1445996" y="0"/>
                  </a:lnTo>
                  <a:lnTo>
                    <a:pt x="1445996" y="19050"/>
                  </a:lnTo>
                  <a:lnTo>
                    <a:pt x="1503146" y="19050"/>
                  </a:lnTo>
                  <a:lnTo>
                    <a:pt x="1503146" y="0"/>
                  </a:lnTo>
                  <a:close/>
                </a:path>
                <a:path w="7924800" h="6191250">
                  <a:moveTo>
                    <a:pt x="1535747" y="6172200"/>
                  </a:moveTo>
                  <a:lnTo>
                    <a:pt x="1478597" y="6172200"/>
                  </a:lnTo>
                  <a:lnTo>
                    <a:pt x="1478597" y="6191250"/>
                  </a:lnTo>
                  <a:lnTo>
                    <a:pt x="1535747" y="6191250"/>
                  </a:lnTo>
                  <a:lnTo>
                    <a:pt x="1535747" y="6172200"/>
                  </a:lnTo>
                  <a:close/>
                </a:path>
                <a:path w="7924800" h="6191250">
                  <a:moveTo>
                    <a:pt x="1598256" y="0"/>
                  </a:moveTo>
                  <a:lnTo>
                    <a:pt x="1541106" y="0"/>
                  </a:lnTo>
                  <a:lnTo>
                    <a:pt x="1541106" y="19050"/>
                  </a:lnTo>
                  <a:lnTo>
                    <a:pt x="1598256" y="19050"/>
                  </a:lnTo>
                  <a:lnTo>
                    <a:pt x="1598256" y="0"/>
                  </a:lnTo>
                  <a:close/>
                </a:path>
                <a:path w="7924800" h="6191250">
                  <a:moveTo>
                    <a:pt x="1630870" y="6172200"/>
                  </a:moveTo>
                  <a:lnTo>
                    <a:pt x="1573720" y="6172200"/>
                  </a:lnTo>
                  <a:lnTo>
                    <a:pt x="1573720" y="6191250"/>
                  </a:lnTo>
                  <a:lnTo>
                    <a:pt x="1630870" y="6191250"/>
                  </a:lnTo>
                  <a:lnTo>
                    <a:pt x="1630870" y="6172200"/>
                  </a:lnTo>
                  <a:close/>
                </a:path>
                <a:path w="7924800" h="6191250">
                  <a:moveTo>
                    <a:pt x="1693379" y="0"/>
                  </a:moveTo>
                  <a:lnTo>
                    <a:pt x="1636229" y="0"/>
                  </a:lnTo>
                  <a:lnTo>
                    <a:pt x="1636229" y="19050"/>
                  </a:lnTo>
                  <a:lnTo>
                    <a:pt x="1693379" y="19050"/>
                  </a:lnTo>
                  <a:lnTo>
                    <a:pt x="1693379" y="0"/>
                  </a:lnTo>
                  <a:close/>
                </a:path>
                <a:path w="7924800" h="6191250">
                  <a:moveTo>
                    <a:pt x="1725993" y="6172200"/>
                  </a:moveTo>
                  <a:lnTo>
                    <a:pt x="1668843" y="6172200"/>
                  </a:lnTo>
                  <a:lnTo>
                    <a:pt x="1668843" y="6191250"/>
                  </a:lnTo>
                  <a:lnTo>
                    <a:pt x="1725993" y="6191250"/>
                  </a:lnTo>
                  <a:lnTo>
                    <a:pt x="1725993" y="6172200"/>
                  </a:lnTo>
                  <a:close/>
                </a:path>
                <a:path w="7924800" h="6191250">
                  <a:moveTo>
                    <a:pt x="1788502" y="0"/>
                  </a:moveTo>
                  <a:lnTo>
                    <a:pt x="1731352" y="0"/>
                  </a:lnTo>
                  <a:lnTo>
                    <a:pt x="1731352" y="19050"/>
                  </a:lnTo>
                  <a:lnTo>
                    <a:pt x="1788502" y="19050"/>
                  </a:lnTo>
                  <a:lnTo>
                    <a:pt x="1788502" y="0"/>
                  </a:lnTo>
                  <a:close/>
                </a:path>
                <a:path w="7924800" h="6191250">
                  <a:moveTo>
                    <a:pt x="1821116" y="6172200"/>
                  </a:moveTo>
                  <a:lnTo>
                    <a:pt x="1763966" y="6172200"/>
                  </a:lnTo>
                  <a:lnTo>
                    <a:pt x="1763966" y="6191250"/>
                  </a:lnTo>
                  <a:lnTo>
                    <a:pt x="1821116" y="6191250"/>
                  </a:lnTo>
                  <a:lnTo>
                    <a:pt x="1821116" y="6172200"/>
                  </a:lnTo>
                  <a:close/>
                </a:path>
                <a:path w="7924800" h="6191250">
                  <a:moveTo>
                    <a:pt x="1883625" y="0"/>
                  </a:moveTo>
                  <a:lnTo>
                    <a:pt x="1826475" y="0"/>
                  </a:lnTo>
                  <a:lnTo>
                    <a:pt x="1826475" y="19050"/>
                  </a:lnTo>
                  <a:lnTo>
                    <a:pt x="1883625" y="19050"/>
                  </a:lnTo>
                  <a:lnTo>
                    <a:pt x="1883625" y="0"/>
                  </a:lnTo>
                  <a:close/>
                </a:path>
                <a:path w="7924800" h="6191250">
                  <a:moveTo>
                    <a:pt x="1916226" y="6172200"/>
                  </a:moveTo>
                  <a:lnTo>
                    <a:pt x="1859076" y="6172200"/>
                  </a:lnTo>
                  <a:lnTo>
                    <a:pt x="1859076" y="6191250"/>
                  </a:lnTo>
                  <a:lnTo>
                    <a:pt x="1916226" y="6191250"/>
                  </a:lnTo>
                  <a:lnTo>
                    <a:pt x="1916226" y="6172200"/>
                  </a:lnTo>
                  <a:close/>
                </a:path>
                <a:path w="7924800" h="6191250">
                  <a:moveTo>
                    <a:pt x="1978748" y="0"/>
                  </a:moveTo>
                  <a:lnTo>
                    <a:pt x="1921598" y="0"/>
                  </a:lnTo>
                  <a:lnTo>
                    <a:pt x="1921598" y="19050"/>
                  </a:lnTo>
                  <a:lnTo>
                    <a:pt x="1978748" y="19050"/>
                  </a:lnTo>
                  <a:lnTo>
                    <a:pt x="1978748" y="0"/>
                  </a:lnTo>
                  <a:close/>
                </a:path>
                <a:path w="7924800" h="6191250">
                  <a:moveTo>
                    <a:pt x="2011349" y="6172200"/>
                  </a:moveTo>
                  <a:lnTo>
                    <a:pt x="1954199" y="6172200"/>
                  </a:lnTo>
                  <a:lnTo>
                    <a:pt x="1954199" y="6191250"/>
                  </a:lnTo>
                  <a:lnTo>
                    <a:pt x="2011349" y="6191250"/>
                  </a:lnTo>
                  <a:lnTo>
                    <a:pt x="2011349" y="6172200"/>
                  </a:lnTo>
                  <a:close/>
                </a:path>
                <a:path w="7924800" h="6191250">
                  <a:moveTo>
                    <a:pt x="2073859" y="0"/>
                  </a:moveTo>
                  <a:lnTo>
                    <a:pt x="2016709" y="0"/>
                  </a:lnTo>
                  <a:lnTo>
                    <a:pt x="2016709" y="19050"/>
                  </a:lnTo>
                  <a:lnTo>
                    <a:pt x="2073859" y="19050"/>
                  </a:lnTo>
                  <a:lnTo>
                    <a:pt x="2073859" y="0"/>
                  </a:lnTo>
                  <a:close/>
                </a:path>
                <a:path w="7924800" h="6191250">
                  <a:moveTo>
                    <a:pt x="2106472" y="6172200"/>
                  </a:moveTo>
                  <a:lnTo>
                    <a:pt x="2049322" y="6172200"/>
                  </a:lnTo>
                  <a:lnTo>
                    <a:pt x="2049322" y="6191250"/>
                  </a:lnTo>
                  <a:lnTo>
                    <a:pt x="2106472" y="6191250"/>
                  </a:lnTo>
                  <a:lnTo>
                    <a:pt x="2106472" y="6172200"/>
                  </a:lnTo>
                  <a:close/>
                </a:path>
                <a:path w="7924800" h="6191250">
                  <a:moveTo>
                    <a:pt x="2168982" y="0"/>
                  </a:moveTo>
                  <a:lnTo>
                    <a:pt x="2111832" y="0"/>
                  </a:lnTo>
                  <a:lnTo>
                    <a:pt x="2111832" y="19050"/>
                  </a:lnTo>
                  <a:lnTo>
                    <a:pt x="2168982" y="19050"/>
                  </a:lnTo>
                  <a:lnTo>
                    <a:pt x="2168982" y="0"/>
                  </a:lnTo>
                  <a:close/>
                </a:path>
                <a:path w="7924800" h="6191250">
                  <a:moveTo>
                    <a:pt x="2201595" y="6172200"/>
                  </a:moveTo>
                  <a:lnTo>
                    <a:pt x="2144445" y="6172200"/>
                  </a:lnTo>
                  <a:lnTo>
                    <a:pt x="2144445" y="6191250"/>
                  </a:lnTo>
                  <a:lnTo>
                    <a:pt x="2201595" y="6191250"/>
                  </a:lnTo>
                  <a:lnTo>
                    <a:pt x="2201595" y="6172200"/>
                  </a:lnTo>
                  <a:close/>
                </a:path>
                <a:path w="7924800" h="6191250">
                  <a:moveTo>
                    <a:pt x="2264105" y="0"/>
                  </a:moveTo>
                  <a:lnTo>
                    <a:pt x="2206955" y="0"/>
                  </a:lnTo>
                  <a:lnTo>
                    <a:pt x="2206955" y="19050"/>
                  </a:lnTo>
                  <a:lnTo>
                    <a:pt x="2264105" y="19050"/>
                  </a:lnTo>
                  <a:lnTo>
                    <a:pt x="2264105" y="0"/>
                  </a:lnTo>
                  <a:close/>
                </a:path>
                <a:path w="7924800" h="6191250">
                  <a:moveTo>
                    <a:pt x="2296706" y="6172200"/>
                  </a:moveTo>
                  <a:lnTo>
                    <a:pt x="2239556" y="6172200"/>
                  </a:lnTo>
                  <a:lnTo>
                    <a:pt x="2239556" y="6191250"/>
                  </a:lnTo>
                  <a:lnTo>
                    <a:pt x="2296706" y="6191250"/>
                  </a:lnTo>
                  <a:lnTo>
                    <a:pt x="2296706" y="6172200"/>
                  </a:lnTo>
                  <a:close/>
                </a:path>
                <a:path w="7924800" h="6191250">
                  <a:moveTo>
                    <a:pt x="2359228" y="0"/>
                  </a:moveTo>
                  <a:lnTo>
                    <a:pt x="2302078" y="0"/>
                  </a:lnTo>
                  <a:lnTo>
                    <a:pt x="2302078" y="19050"/>
                  </a:lnTo>
                  <a:lnTo>
                    <a:pt x="2359228" y="19050"/>
                  </a:lnTo>
                  <a:lnTo>
                    <a:pt x="2359228" y="0"/>
                  </a:lnTo>
                  <a:close/>
                </a:path>
                <a:path w="7924800" h="6191250">
                  <a:moveTo>
                    <a:pt x="2391829" y="6172200"/>
                  </a:moveTo>
                  <a:lnTo>
                    <a:pt x="2334679" y="6172200"/>
                  </a:lnTo>
                  <a:lnTo>
                    <a:pt x="2334679" y="6191250"/>
                  </a:lnTo>
                  <a:lnTo>
                    <a:pt x="2391829" y="6191250"/>
                  </a:lnTo>
                  <a:lnTo>
                    <a:pt x="2391829" y="6172200"/>
                  </a:lnTo>
                  <a:close/>
                </a:path>
                <a:path w="7924800" h="6191250">
                  <a:moveTo>
                    <a:pt x="2454351" y="0"/>
                  </a:moveTo>
                  <a:lnTo>
                    <a:pt x="2397201" y="0"/>
                  </a:lnTo>
                  <a:lnTo>
                    <a:pt x="2397201" y="19050"/>
                  </a:lnTo>
                  <a:lnTo>
                    <a:pt x="2454351" y="19050"/>
                  </a:lnTo>
                  <a:lnTo>
                    <a:pt x="2454351" y="0"/>
                  </a:lnTo>
                  <a:close/>
                </a:path>
                <a:path w="7924800" h="6191250">
                  <a:moveTo>
                    <a:pt x="2486952" y="6172200"/>
                  </a:moveTo>
                  <a:lnTo>
                    <a:pt x="2429802" y="6172200"/>
                  </a:lnTo>
                  <a:lnTo>
                    <a:pt x="2429802" y="6191250"/>
                  </a:lnTo>
                  <a:lnTo>
                    <a:pt x="2486952" y="6191250"/>
                  </a:lnTo>
                  <a:lnTo>
                    <a:pt x="2486952" y="6172200"/>
                  </a:lnTo>
                  <a:close/>
                </a:path>
                <a:path w="7924800" h="6191250">
                  <a:moveTo>
                    <a:pt x="2549461" y="0"/>
                  </a:moveTo>
                  <a:lnTo>
                    <a:pt x="2492311" y="0"/>
                  </a:lnTo>
                  <a:lnTo>
                    <a:pt x="2492311" y="19050"/>
                  </a:lnTo>
                  <a:lnTo>
                    <a:pt x="2549461" y="19050"/>
                  </a:lnTo>
                  <a:lnTo>
                    <a:pt x="2549461" y="0"/>
                  </a:lnTo>
                  <a:close/>
                </a:path>
                <a:path w="7924800" h="6191250">
                  <a:moveTo>
                    <a:pt x="2582075" y="6172200"/>
                  </a:moveTo>
                  <a:lnTo>
                    <a:pt x="2524925" y="6172200"/>
                  </a:lnTo>
                  <a:lnTo>
                    <a:pt x="2524925" y="6191250"/>
                  </a:lnTo>
                  <a:lnTo>
                    <a:pt x="2582075" y="6191250"/>
                  </a:lnTo>
                  <a:lnTo>
                    <a:pt x="2582075" y="6172200"/>
                  </a:lnTo>
                  <a:close/>
                </a:path>
                <a:path w="7924800" h="6191250">
                  <a:moveTo>
                    <a:pt x="2644584" y="0"/>
                  </a:moveTo>
                  <a:lnTo>
                    <a:pt x="2587434" y="0"/>
                  </a:lnTo>
                  <a:lnTo>
                    <a:pt x="2587434" y="19050"/>
                  </a:lnTo>
                  <a:lnTo>
                    <a:pt x="2644584" y="19050"/>
                  </a:lnTo>
                  <a:lnTo>
                    <a:pt x="2644584" y="0"/>
                  </a:lnTo>
                  <a:close/>
                </a:path>
                <a:path w="7924800" h="6191250">
                  <a:moveTo>
                    <a:pt x="2677198" y="6172200"/>
                  </a:moveTo>
                  <a:lnTo>
                    <a:pt x="2620048" y="6172200"/>
                  </a:lnTo>
                  <a:lnTo>
                    <a:pt x="2620048" y="6191250"/>
                  </a:lnTo>
                  <a:lnTo>
                    <a:pt x="2677198" y="6191250"/>
                  </a:lnTo>
                  <a:lnTo>
                    <a:pt x="2677198" y="6172200"/>
                  </a:lnTo>
                  <a:close/>
                </a:path>
                <a:path w="7924800" h="6191250">
                  <a:moveTo>
                    <a:pt x="2739707" y="0"/>
                  </a:moveTo>
                  <a:lnTo>
                    <a:pt x="2682557" y="0"/>
                  </a:lnTo>
                  <a:lnTo>
                    <a:pt x="2682557" y="19050"/>
                  </a:lnTo>
                  <a:lnTo>
                    <a:pt x="2739707" y="19050"/>
                  </a:lnTo>
                  <a:lnTo>
                    <a:pt x="2739707" y="0"/>
                  </a:lnTo>
                  <a:close/>
                </a:path>
                <a:path w="7924800" h="6191250">
                  <a:moveTo>
                    <a:pt x="2772308" y="6172200"/>
                  </a:moveTo>
                  <a:lnTo>
                    <a:pt x="2715158" y="6172200"/>
                  </a:lnTo>
                  <a:lnTo>
                    <a:pt x="2715158" y="6191250"/>
                  </a:lnTo>
                  <a:lnTo>
                    <a:pt x="2772308" y="6191250"/>
                  </a:lnTo>
                  <a:lnTo>
                    <a:pt x="2772308" y="6172200"/>
                  </a:lnTo>
                  <a:close/>
                </a:path>
                <a:path w="7924800" h="6191250">
                  <a:moveTo>
                    <a:pt x="2834830" y="0"/>
                  </a:moveTo>
                  <a:lnTo>
                    <a:pt x="2777680" y="0"/>
                  </a:lnTo>
                  <a:lnTo>
                    <a:pt x="2777680" y="19050"/>
                  </a:lnTo>
                  <a:lnTo>
                    <a:pt x="2834830" y="19050"/>
                  </a:lnTo>
                  <a:lnTo>
                    <a:pt x="2834830" y="0"/>
                  </a:lnTo>
                  <a:close/>
                </a:path>
                <a:path w="7924800" h="6191250">
                  <a:moveTo>
                    <a:pt x="2867431" y="6172200"/>
                  </a:moveTo>
                  <a:lnTo>
                    <a:pt x="2810281" y="6172200"/>
                  </a:lnTo>
                  <a:lnTo>
                    <a:pt x="2810281" y="6191250"/>
                  </a:lnTo>
                  <a:lnTo>
                    <a:pt x="2867431" y="6191250"/>
                  </a:lnTo>
                  <a:lnTo>
                    <a:pt x="2867431" y="6172200"/>
                  </a:lnTo>
                  <a:close/>
                </a:path>
                <a:path w="7924800" h="6191250">
                  <a:moveTo>
                    <a:pt x="2929953" y="0"/>
                  </a:moveTo>
                  <a:lnTo>
                    <a:pt x="2872803" y="0"/>
                  </a:lnTo>
                  <a:lnTo>
                    <a:pt x="2872803" y="19050"/>
                  </a:lnTo>
                  <a:lnTo>
                    <a:pt x="2929953" y="19050"/>
                  </a:lnTo>
                  <a:lnTo>
                    <a:pt x="2929953" y="0"/>
                  </a:lnTo>
                  <a:close/>
                </a:path>
                <a:path w="7924800" h="6191250">
                  <a:moveTo>
                    <a:pt x="2962554" y="6172200"/>
                  </a:moveTo>
                  <a:lnTo>
                    <a:pt x="2905404" y="6172200"/>
                  </a:lnTo>
                  <a:lnTo>
                    <a:pt x="2905404" y="6191250"/>
                  </a:lnTo>
                  <a:lnTo>
                    <a:pt x="2962554" y="6191250"/>
                  </a:lnTo>
                  <a:lnTo>
                    <a:pt x="2962554" y="6172200"/>
                  </a:lnTo>
                  <a:close/>
                </a:path>
                <a:path w="7924800" h="6191250">
                  <a:moveTo>
                    <a:pt x="3025063" y="0"/>
                  </a:moveTo>
                  <a:lnTo>
                    <a:pt x="2967913" y="0"/>
                  </a:lnTo>
                  <a:lnTo>
                    <a:pt x="2967913" y="19050"/>
                  </a:lnTo>
                  <a:lnTo>
                    <a:pt x="3025063" y="19050"/>
                  </a:lnTo>
                  <a:lnTo>
                    <a:pt x="3025063" y="0"/>
                  </a:lnTo>
                  <a:close/>
                </a:path>
                <a:path w="7924800" h="6191250">
                  <a:moveTo>
                    <a:pt x="3057677" y="6172200"/>
                  </a:moveTo>
                  <a:lnTo>
                    <a:pt x="3000527" y="6172200"/>
                  </a:lnTo>
                  <a:lnTo>
                    <a:pt x="3000527" y="6191250"/>
                  </a:lnTo>
                  <a:lnTo>
                    <a:pt x="3057677" y="6191250"/>
                  </a:lnTo>
                  <a:lnTo>
                    <a:pt x="3057677" y="6172200"/>
                  </a:lnTo>
                  <a:close/>
                </a:path>
                <a:path w="7924800" h="6191250">
                  <a:moveTo>
                    <a:pt x="3120186" y="0"/>
                  </a:moveTo>
                  <a:lnTo>
                    <a:pt x="3063036" y="0"/>
                  </a:lnTo>
                  <a:lnTo>
                    <a:pt x="3063036" y="19050"/>
                  </a:lnTo>
                  <a:lnTo>
                    <a:pt x="3120186" y="19050"/>
                  </a:lnTo>
                  <a:lnTo>
                    <a:pt x="3120186" y="0"/>
                  </a:lnTo>
                  <a:close/>
                </a:path>
                <a:path w="7924800" h="6191250">
                  <a:moveTo>
                    <a:pt x="3152800" y="6172200"/>
                  </a:moveTo>
                  <a:lnTo>
                    <a:pt x="3095650" y="6172200"/>
                  </a:lnTo>
                  <a:lnTo>
                    <a:pt x="3095650" y="6191250"/>
                  </a:lnTo>
                  <a:lnTo>
                    <a:pt x="3152800" y="6191250"/>
                  </a:lnTo>
                  <a:lnTo>
                    <a:pt x="3152800" y="6172200"/>
                  </a:lnTo>
                  <a:close/>
                </a:path>
                <a:path w="7924800" h="6191250">
                  <a:moveTo>
                    <a:pt x="3215309" y="0"/>
                  </a:moveTo>
                  <a:lnTo>
                    <a:pt x="3158159" y="0"/>
                  </a:lnTo>
                  <a:lnTo>
                    <a:pt x="3158159" y="19050"/>
                  </a:lnTo>
                  <a:lnTo>
                    <a:pt x="3215309" y="19050"/>
                  </a:lnTo>
                  <a:lnTo>
                    <a:pt x="3215309" y="0"/>
                  </a:lnTo>
                  <a:close/>
                </a:path>
                <a:path w="7924800" h="6191250">
                  <a:moveTo>
                    <a:pt x="3247910" y="6172200"/>
                  </a:moveTo>
                  <a:lnTo>
                    <a:pt x="3190760" y="6172200"/>
                  </a:lnTo>
                  <a:lnTo>
                    <a:pt x="3190760" y="6191250"/>
                  </a:lnTo>
                  <a:lnTo>
                    <a:pt x="3247910" y="6191250"/>
                  </a:lnTo>
                  <a:lnTo>
                    <a:pt x="3247910" y="6172200"/>
                  </a:lnTo>
                  <a:close/>
                </a:path>
                <a:path w="7924800" h="6191250">
                  <a:moveTo>
                    <a:pt x="3310432" y="0"/>
                  </a:moveTo>
                  <a:lnTo>
                    <a:pt x="3253282" y="0"/>
                  </a:lnTo>
                  <a:lnTo>
                    <a:pt x="3253282" y="19050"/>
                  </a:lnTo>
                  <a:lnTo>
                    <a:pt x="3310432" y="19050"/>
                  </a:lnTo>
                  <a:lnTo>
                    <a:pt x="3310432" y="0"/>
                  </a:lnTo>
                  <a:close/>
                </a:path>
                <a:path w="7924800" h="6191250">
                  <a:moveTo>
                    <a:pt x="3343033" y="6172200"/>
                  </a:moveTo>
                  <a:lnTo>
                    <a:pt x="3285883" y="6172200"/>
                  </a:lnTo>
                  <a:lnTo>
                    <a:pt x="3285883" y="6191250"/>
                  </a:lnTo>
                  <a:lnTo>
                    <a:pt x="3343033" y="6191250"/>
                  </a:lnTo>
                  <a:lnTo>
                    <a:pt x="3343033" y="6172200"/>
                  </a:lnTo>
                  <a:close/>
                </a:path>
                <a:path w="7924800" h="6191250">
                  <a:moveTo>
                    <a:pt x="3405543" y="0"/>
                  </a:moveTo>
                  <a:lnTo>
                    <a:pt x="3348393" y="0"/>
                  </a:lnTo>
                  <a:lnTo>
                    <a:pt x="3348393" y="19050"/>
                  </a:lnTo>
                  <a:lnTo>
                    <a:pt x="3405543" y="19050"/>
                  </a:lnTo>
                  <a:lnTo>
                    <a:pt x="3405543" y="0"/>
                  </a:lnTo>
                  <a:close/>
                </a:path>
                <a:path w="7924800" h="6191250">
                  <a:moveTo>
                    <a:pt x="3438156" y="6172200"/>
                  </a:moveTo>
                  <a:lnTo>
                    <a:pt x="3381006" y="6172200"/>
                  </a:lnTo>
                  <a:lnTo>
                    <a:pt x="3381006" y="6191250"/>
                  </a:lnTo>
                  <a:lnTo>
                    <a:pt x="3438156" y="6191250"/>
                  </a:lnTo>
                  <a:lnTo>
                    <a:pt x="3438156" y="6172200"/>
                  </a:lnTo>
                  <a:close/>
                </a:path>
                <a:path w="7924800" h="6191250">
                  <a:moveTo>
                    <a:pt x="3500666" y="0"/>
                  </a:moveTo>
                  <a:lnTo>
                    <a:pt x="3443516" y="0"/>
                  </a:lnTo>
                  <a:lnTo>
                    <a:pt x="3443516" y="19050"/>
                  </a:lnTo>
                  <a:lnTo>
                    <a:pt x="3500666" y="19050"/>
                  </a:lnTo>
                  <a:lnTo>
                    <a:pt x="3500666" y="0"/>
                  </a:lnTo>
                  <a:close/>
                </a:path>
                <a:path w="7924800" h="6191250">
                  <a:moveTo>
                    <a:pt x="3533279" y="6172200"/>
                  </a:moveTo>
                  <a:lnTo>
                    <a:pt x="3476129" y="6172200"/>
                  </a:lnTo>
                  <a:lnTo>
                    <a:pt x="3476129" y="6191250"/>
                  </a:lnTo>
                  <a:lnTo>
                    <a:pt x="3533279" y="6191250"/>
                  </a:lnTo>
                  <a:lnTo>
                    <a:pt x="3533279" y="6172200"/>
                  </a:lnTo>
                  <a:close/>
                </a:path>
                <a:path w="7924800" h="6191250">
                  <a:moveTo>
                    <a:pt x="3595789" y="0"/>
                  </a:moveTo>
                  <a:lnTo>
                    <a:pt x="3538639" y="0"/>
                  </a:lnTo>
                  <a:lnTo>
                    <a:pt x="3538639" y="19050"/>
                  </a:lnTo>
                  <a:lnTo>
                    <a:pt x="3595789" y="19050"/>
                  </a:lnTo>
                  <a:lnTo>
                    <a:pt x="3595789" y="0"/>
                  </a:lnTo>
                  <a:close/>
                </a:path>
                <a:path w="7924800" h="6191250">
                  <a:moveTo>
                    <a:pt x="3628402" y="6172200"/>
                  </a:moveTo>
                  <a:lnTo>
                    <a:pt x="3571252" y="6172200"/>
                  </a:lnTo>
                  <a:lnTo>
                    <a:pt x="3571252" y="6191250"/>
                  </a:lnTo>
                  <a:lnTo>
                    <a:pt x="3628402" y="6191250"/>
                  </a:lnTo>
                  <a:lnTo>
                    <a:pt x="3628402" y="6172200"/>
                  </a:lnTo>
                  <a:close/>
                </a:path>
                <a:path w="7924800" h="6191250">
                  <a:moveTo>
                    <a:pt x="3690912" y="0"/>
                  </a:moveTo>
                  <a:lnTo>
                    <a:pt x="3633762" y="0"/>
                  </a:lnTo>
                  <a:lnTo>
                    <a:pt x="3633762" y="19050"/>
                  </a:lnTo>
                  <a:lnTo>
                    <a:pt x="3690912" y="19050"/>
                  </a:lnTo>
                  <a:lnTo>
                    <a:pt x="3690912" y="0"/>
                  </a:lnTo>
                  <a:close/>
                </a:path>
                <a:path w="7924800" h="6191250">
                  <a:moveTo>
                    <a:pt x="3723513" y="6172200"/>
                  </a:moveTo>
                  <a:lnTo>
                    <a:pt x="3666363" y="6172200"/>
                  </a:lnTo>
                  <a:lnTo>
                    <a:pt x="3666363" y="6191250"/>
                  </a:lnTo>
                  <a:lnTo>
                    <a:pt x="3723513" y="6191250"/>
                  </a:lnTo>
                  <a:lnTo>
                    <a:pt x="3723513" y="6172200"/>
                  </a:lnTo>
                  <a:close/>
                </a:path>
                <a:path w="7924800" h="6191250">
                  <a:moveTo>
                    <a:pt x="3786035" y="0"/>
                  </a:moveTo>
                  <a:lnTo>
                    <a:pt x="3728885" y="0"/>
                  </a:lnTo>
                  <a:lnTo>
                    <a:pt x="3728885" y="19050"/>
                  </a:lnTo>
                  <a:lnTo>
                    <a:pt x="3786035" y="19050"/>
                  </a:lnTo>
                  <a:lnTo>
                    <a:pt x="3786035" y="0"/>
                  </a:lnTo>
                  <a:close/>
                </a:path>
                <a:path w="7924800" h="6191250">
                  <a:moveTo>
                    <a:pt x="3818636" y="6172200"/>
                  </a:moveTo>
                  <a:lnTo>
                    <a:pt x="3761486" y="6172200"/>
                  </a:lnTo>
                  <a:lnTo>
                    <a:pt x="3761486" y="6191250"/>
                  </a:lnTo>
                  <a:lnTo>
                    <a:pt x="3818636" y="6191250"/>
                  </a:lnTo>
                  <a:lnTo>
                    <a:pt x="3818636" y="6172200"/>
                  </a:lnTo>
                  <a:close/>
                </a:path>
                <a:path w="7924800" h="6191250">
                  <a:moveTo>
                    <a:pt x="3881145" y="0"/>
                  </a:moveTo>
                  <a:lnTo>
                    <a:pt x="3823995" y="0"/>
                  </a:lnTo>
                  <a:lnTo>
                    <a:pt x="3823995" y="19050"/>
                  </a:lnTo>
                  <a:lnTo>
                    <a:pt x="3881145" y="19050"/>
                  </a:lnTo>
                  <a:lnTo>
                    <a:pt x="3881145" y="0"/>
                  </a:lnTo>
                  <a:close/>
                </a:path>
                <a:path w="7924800" h="6191250">
                  <a:moveTo>
                    <a:pt x="3913759" y="6172200"/>
                  </a:moveTo>
                  <a:lnTo>
                    <a:pt x="3856609" y="6172200"/>
                  </a:lnTo>
                  <a:lnTo>
                    <a:pt x="3856609" y="6191250"/>
                  </a:lnTo>
                  <a:lnTo>
                    <a:pt x="3913759" y="6191250"/>
                  </a:lnTo>
                  <a:lnTo>
                    <a:pt x="3913759" y="6172200"/>
                  </a:lnTo>
                  <a:close/>
                </a:path>
                <a:path w="7924800" h="6191250">
                  <a:moveTo>
                    <a:pt x="3976268" y="0"/>
                  </a:moveTo>
                  <a:lnTo>
                    <a:pt x="3919118" y="0"/>
                  </a:lnTo>
                  <a:lnTo>
                    <a:pt x="3919118" y="19050"/>
                  </a:lnTo>
                  <a:lnTo>
                    <a:pt x="3976268" y="19050"/>
                  </a:lnTo>
                  <a:lnTo>
                    <a:pt x="3976268" y="0"/>
                  </a:lnTo>
                  <a:close/>
                </a:path>
                <a:path w="7924800" h="6191250">
                  <a:moveTo>
                    <a:pt x="4008882" y="6172200"/>
                  </a:moveTo>
                  <a:lnTo>
                    <a:pt x="3951732" y="6172200"/>
                  </a:lnTo>
                  <a:lnTo>
                    <a:pt x="3951732" y="6191250"/>
                  </a:lnTo>
                  <a:lnTo>
                    <a:pt x="4008882" y="6191250"/>
                  </a:lnTo>
                  <a:lnTo>
                    <a:pt x="4008882" y="6172200"/>
                  </a:lnTo>
                  <a:close/>
                </a:path>
                <a:path w="7924800" h="6191250">
                  <a:moveTo>
                    <a:pt x="4071391" y="0"/>
                  </a:moveTo>
                  <a:lnTo>
                    <a:pt x="4014241" y="0"/>
                  </a:lnTo>
                  <a:lnTo>
                    <a:pt x="4014241" y="19050"/>
                  </a:lnTo>
                  <a:lnTo>
                    <a:pt x="4071391" y="19050"/>
                  </a:lnTo>
                  <a:lnTo>
                    <a:pt x="4071391" y="0"/>
                  </a:lnTo>
                  <a:close/>
                </a:path>
                <a:path w="7924800" h="6191250">
                  <a:moveTo>
                    <a:pt x="4104005" y="6172200"/>
                  </a:moveTo>
                  <a:lnTo>
                    <a:pt x="4046855" y="6172200"/>
                  </a:lnTo>
                  <a:lnTo>
                    <a:pt x="4046855" y="6191250"/>
                  </a:lnTo>
                  <a:lnTo>
                    <a:pt x="4104005" y="6191250"/>
                  </a:lnTo>
                  <a:lnTo>
                    <a:pt x="4104005" y="6172200"/>
                  </a:lnTo>
                  <a:close/>
                </a:path>
                <a:path w="7924800" h="6191250">
                  <a:moveTo>
                    <a:pt x="4166514" y="0"/>
                  </a:moveTo>
                  <a:lnTo>
                    <a:pt x="4109364" y="0"/>
                  </a:lnTo>
                  <a:lnTo>
                    <a:pt x="4109364" y="19050"/>
                  </a:lnTo>
                  <a:lnTo>
                    <a:pt x="4166514" y="19050"/>
                  </a:lnTo>
                  <a:lnTo>
                    <a:pt x="4166514" y="0"/>
                  </a:lnTo>
                  <a:close/>
                </a:path>
                <a:path w="7924800" h="6191250">
                  <a:moveTo>
                    <a:pt x="4199115" y="6172200"/>
                  </a:moveTo>
                  <a:lnTo>
                    <a:pt x="4141965" y="6172200"/>
                  </a:lnTo>
                  <a:lnTo>
                    <a:pt x="4141965" y="6191250"/>
                  </a:lnTo>
                  <a:lnTo>
                    <a:pt x="4199115" y="6191250"/>
                  </a:lnTo>
                  <a:lnTo>
                    <a:pt x="4199115" y="6172200"/>
                  </a:lnTo>
                  <a:close/>
                </a:path>
                <a:path w="7924800" h="6191250">
                  <a:moveTo>
                    <a:pt x="4261637" y="0"/>
                  </a:moveTo>
                  <a:lnTo>
                    <a:pt x="4204487" y="0"/>
                  </a:lnTo>
                  <a:lnTo>
                    <a:pt x="4204487" y="19050"/>
                  </a:lnTo>
                  <a:lnTo>
                    <a:pt x="4261637" y="19050"/>
                  </a:lnTo>
                  <a:lnTo>
                    <a:pt x="4261637" y="0"/>
                  </a:lnTo>
                  <a:close/>
                </a:path>
                <a:path w="7924800" h="6191250">
                  <a:moveTo>
                    <a:pt x="4294238" y="6172200"/>
                  </a:moveTo>
                  <a:lnTo>
                    <a:pt x="4237088" y="6172200"/>
                  </a:lnTo>
                  <a:lnTo>
                    <a:pt x="4237088" y="6191250"/>
                  </a:lnTo>
                  <a:lnTo>
                    <a:pt x="4294238" y="6191250"/>
                  </a:lnTo>
                  <a:lnTo>
                    <a:pt x="4294238" y="6172200"/>
                  </a:lnTo>
                  <a:close/>
                </a:path>
                <a:path w="7924800" h="6191250">
                  <a:moveTo>
                    <a:pt x="4356747" y="0"/>
                  </a:moveTo>
                  <a:lnTo>
                    <a:pt x="4299597" y="0"/>
                  </a:lnTo>
                  <a:lnTo>
                    <a:pt x="4299597" y="19050"/>
                  </a:lnTo>
                  <a:lnTo>
                    <a:pt x="4356747" y="19050"/>
                  </a:lnTo>
                  <a:lnTo>
                    <a:pt x="4356747" y="0"/>
                  </a:lnTo>
                  <a:close/>
                </a:path>
                <a:path w="7924800" h="6191250">
                  <a:moveTo>
                    <a:pt x="4389361" y="6172200"/>
                  </a:moveTo>
                  <a:lnTo>
                    <a:pt x="4332211" y="6172200"/>
                  </a:lnTo>
                  <a:lnTo>
                    <a:pt x="4332211" y="6191250"/>
                  </a:lnTo>
                  <a:lnTo>
                    <a:pt x="4389361" y="6191250"/>
                  </a:lnTo>
                  <a:lnTo>
                    <a:pt x="4389361" y="6172200"/>
                  </a:lnTo>
                  <a:close/>
                </a:path>
                <a:path w="7924800" h="6191250">
                  <a:moveTo>
                    <a:pt x="4451870" y="0"/>
                  </a:moveTo>
                  <a:lnTo>
                    <a:pt x="4394720" y="0"/>
                  </a:lnTo>
                  <a:lnTo>
                    <a:pt x="4394720" y="19050"/>
                  </a:lnTo>
                  <a:lnTo>
                    <a:pt x="4451870" y="19050"/>
                  </a:lnTo>
                  <a:lnTo>
                    <a:pt x="4451870" y="0"/>
                  </a:lnTo>
                  <a:close/>
                </a:path>
                <a:path w="7924800" h="6191250">
                  <a:moveTo>
                    <a:pt x="4484484" y="6172200"/>
                  </a:moveTo>
                  <a:lnTo>
                    <a:pt x="4427334" y="6172200"/>
                  </a:lnTo>
                  <a:lnTo>
                    <a:pt x="4427334" y="6191250"/>
                  </a:lnTo>
                  <a:lnTo>
                    <a:pt x="4484484" y="6191250"/>
                  </a:lnTo>
                  <a:lnTo>
                    <a:pt x="4484484" y="6172200"/>
                  </a:lnTo>
                  <a:close/>
                </a:path>
                <a:path w="7924800" h="6191250">
                  <a:moveTo>
                    <a:pt x="4546993" y="0"/>
                  </a:moveTo>
                  <a:lnTo>
                    <a:pt x="4489843" y="0"/>
                  </a:lnTo>
                  <a:lnTo>
                    <a:pt x="4489843" y="19050"/>
                  </a:lnTo>
                  <a:lnTo>
                    <a:pt x="4546993" y="19050"/>
                  </a:lnTo>
                  <a:lnTo>
                    <a:pt x="4546993" y="0"/>
                  </a:lnTo>
                  <a:close/>
                </a:path>
                <a:path w="7924800" h="6191250">
                  <a:moveTo>
                    <a:pt x="4579594" y="6172200"/>
                  </a:moveTo>
                  <a:lnTo>
                    <a:pt x="4522444" y="6172200"/>
                  </a:lnTo>
                  <a:lnTo>
                    <a:pt x="4522444" y="6191250"/>
                  </a:lnTo>
                  <a:lnTo>
                    <a:pt x="4579594" y="6191250"/>
                  </a:lnTo>
                  <a:lnTo>
                    <a:pt x="4579594" y="6172200"/>
                  </a:lnTo>
                  <a:close/>
                </a:path>
                <a:path w="7924800" h="6191250">
                  <a:moveTo>
                    <a:pt x="4642116" y="0"/>
                  </a:moveTo>
                  <a:lnTo>
                    <a:pt x="4584966" y="0"/>
                  </a:lnTo>
                  <a:lnTo>
                    <a:pt x="4584966" y="19050"/>
                  </a:lnTo>
                  <a:lnTo>
                    <a:pt x="4642116" y="19050"/>
                  </a:lnTo>
                  <a:lnTo>
                    <a:pt x="4642116" y="0"/>
                  </a:lnTo>
                  <a:close/>
                </a:path>
                <a:path w="7924800" h="6191250">
                  <a:moveTo>
                    <a:pt x="4674717" y="6172200"/>
                  </a:moveTo>
                  <a:lnTo>
                    <a:pt x="4617567" y="6172200"/>
                  </a:lnTo>
                  <a:lnTo>
                    <a:pt x="4617567" y="6191250"/>
                  </a:lnTo>
                  <a:lnTo>
                    <a:pt x="4674717" y="6191250"/>
                  </a:lnTo>
                  <a:lnTo>
                    <a:pt x="4674717" y="6172200"/>
                  </a:lnTo>
                  <a:close/>
                </a:path>
                <a:path w="7924800" h="6191250">
                  <a:moveTo>
                    <a:pt x="4737239" y="0"/>
                  </a:moveTo>
                  <a:lnTo>
                    <a:pt x="4680089" y="0"/>
                  </a:lnTo>
                  <a:lnTo>
                    <a:pt x="4680089" y="19050"/>
                  </a:lnTo>
                  <a:lnTo>
                    <a:pt x="4737239" y="19050"/>
                  </a:lnTo>
                  <a:lnTo>
                    <a:pt x="4737239" y="0"/>
                  </a:lnTo>
                  <a:close/>
                </a:path>
                <a:path w="7924800" h="6191250">
                  <a:moveTo>
                    <a:pt x="4769840" y="6172200"/>
                  </a:moveTo>
                  <a:lnTo>
                    <a:pt x="4712690" y="6172200"/>
                  </a:lnTo>
                  <a:lnTo>
                    <a:pt x="4712690" y="6191250"/>
                  </a:lnTo>
                  <a:lnTo>
                    <a:pt x="4769840" y="6191250"/>
                  </a:lnTo>
                  <a:lnTo>
                    <a:pt x="4769840" y="6172200"/>
                  </a:lnTo>
                  <a:close/>
                </a:path>
                <a:path w="7924800" h="6191250">
                  <a:moveTo>
                    <a:pt x="4832350" y="0"/>
                  </a:moveTo>
                  <a:lnTo>
                    <a:pt x="4775200" y="0"/>
                  </a:lnTo>
                  <a:lnTo>
                    <a:pt x="4775200" y="19050"/>
                  </a:lnTo>
                  <a:lnTo>
                    <a:pt x="4832350" y="19050"/>
                  </a:lnTo>
                  <a:lnTo>
                    <a:pt x="4832350" y="0"/>
                  </a:lnTo>
                  <a:close/>
                </a:path>
                <a:path w="7924800" h="6191250">
                  <a:moveTo>
                    <a:pt x="4864963" y="6172200"/>
                  </a:moveTo>
                  <a:lnTo>
                    <a:pt x="4807813" y="6172200"/>
                  </a:lnTo>
                  <a:lnTo>
                    <a:pt x="4807813" y="6191250"/>
                  </a:lnTo>
                  <a:lnTo>
                    <a:pt x="4864963" y="6191250"/>
                  </a:lnTo>
                  <a:lnTo>
                    <a:pt x="4864963" y="6172200"/>
                  </a:lnTo>
                  <a:close/>
                </a:path>
                <a:path w="7924800" h="6191250">
                  <a:moveTo>
                    <a:pt x="4927473" y="0"/>
                  </a:moveTo>
                  <a:lnTo>
                    <a:pt x="4870323" y="0"/>
                  </a:lnTo>
                  <a:lnTo>
                    <a:pt x="4870323" y="19050"/>
                  </a:lnTo>
                  <a:lnTo>
                    <a:pt x="4927473" y="19050"/>
                  </a:lnTo>
                  <a:lnTo>
                    <a:pt x="4927473" y="0"/>
                  </a:lnTo>
                  <a:close/>
                </a:path>
                <a:path w="7924800" h="6191250">
                  <a:moveTo>
                    <a:pt x="4960086" y="6172200"/>
                  </a:moveTo>
                  <a:lnTo>
                    <a:pt x="4902936" y="6172200"/>
                  </a:lnTo>
                  <a:lnTo>
                    <a:pt x="4902936" y="6191250"/>
                  </a:lnTo>
                  <a:lnTo>
                    <a:pt x="4960086" y="6191250"/>
                  </a:lnTo>
                  <a:lnTo>
                    <a:pt x="4960086" y="6172200"/>
                  </a:lnTo>
                  <a:close/>
                </a:path>
                <a:path w="7924800" h="6191250">
                  <a:moveTo>
                    <a:pt x="5022596" y="0"/>
                  </a:moveTo>
                  <a:lnTo>
                    <a:pt x="4965446" y="0"/>
                  </a:lnTo>
                  <a:lnTo>
                    <a:pt x="4965446" y="19050"/>
                  </a:lnTo>
                  <a:lnTo>
                    <a:pt x="5022596" y="19050"/>
                  </a:lnTo>
                  <a:lnTo>
                    <a:pt x="5022596" y="0"/>
                  </a:lnTo>
                  <a:close/>
                </a:path>
                <a:path w="7924800" h="6191250">
                  <a:moveTo>
                    <a:pt x="5055209" y="6172200"/>
                  </a:moveTo>
                  <a:lnTo>
                    <a:pt x="4998047" y="6172200"/>
                  </a:lnTo>
                  <a:lnTo>
                    <a:pt x="4998047" y="6191250"/>
                  </a:lnTo>
                  <a:lnTo>
                    <a:pt x="5055209" y="6191250"/>
                  </a:lnTo>
                  <a:lnTo>
                    <a:pt x="5055209" y="6172200"/>
                  </a:lnTo>
                  <a:close/>
                </a:path>
                <a:path w="7924800" h="6191250">
                  <a:moveTo>
                    <a:pt x="5117719" y="0"/>
                  </a:moveTo>
                  <a:lnTo>
                    <a:pt x="5060569" y="0"/>
                  </a:lnTo>
                  <a:lnTo>
                    <a:pt x="5060569" y="19050"/>
                  </a:lnTo>
                  <a:lnTo>
                    <a:pt x="5117719" y="19050"/>
                  </a:lnTo>
                  <a:lnTo>
                    <a:pt x="5117719" y="0"/>
                  </a:lnTo>
                  <a:close/>
                </a:path>
                <a:path w="7924800" h="6191250">
                  <a:moveTo>
                    <a:pt x="5150320" y="6172200"/>
                  </a:moveTo>
                  <a:lnTo>
                    <a:pt x="5093170" y="6172200"/>
                  </a:lnTo>
                  <a:lnTo>
                    <a:pt x="5093170" y="6191250"/>
                  </a:lnTo>
                  <a:lnTo>
                    <a:pt x="5150320" y="6191250"/>
                  </a:lnTo>
                  <a:lnTo>
                    <a:pt x="5150320" y="6172200"/>
                  </a:lnTo>
                  <a:close/>
                </a:path>
                <a:path w="7924800" h="6191250">
                  <a:moveTo>
                    <a:pt x="5212842" y="0"/>
                  </a:moveTo>
                  <a:lnTo>
                    <a:pt x="5155692" y="0"/>
                  </a:lnTo>
                  <a:lnTo>
                    <a:pt x="5155692" y="19050"/>
                  </a:lnTo>
                  <a:lnTo>
                    <a:pt x="5212842" y="19050"/>
                  </a:lnTo>
                  <a:lnTo>
                    <a:pt x="5212842" y="0"/>
                  </a:lnTo>
                  <a:close/>
                </a:path>
                <a:path w="7924800" h="6191250">
                  <a:moveTo>
                    <a:pt x="5245443" y="6172200"/>
                  </a:moveTo>
                  <a:lnTo>
                    <a:pt x="5188293" y="6172200"/>
                  </a:lnTo>
                  <a:lnTo>
                    <a:pt x="5188293" y="6191250"/>
                  </a:lnTo>
                  <a:lnTo>
                    <a:pt x="5245443" y="6191250"/>
                  </a:lnTo>
                  <a:lnTo>
                    <a:pt x="5245443" y="6172200"/>
                  </a:lnTo>
                  <a:close/>
                </a:path>
                <a:path w="7924800" h="6191250">
                  <a:moveTo>
                    <a:pt x="5307952" y="0"/>
                  </a:moveTo>
                  <a:lnTo>
                    <a:pt x="5250802" y="0"/>
                  </a:lnTo>
                  <a:lnTo>
                    <a:pt x="5250802" y="19050"/>
                  </a:lnTo>
                  <a:lnTo>
                    <a:pt x="5307952" y="19050"/>
                  </a:lnTo>
                  <a:lnTo>
                    <a:pt x="5307952" y="0"/>
                  </a:lnTo>
                  <a:close/>
                </a:path>
                <a:path w="7924800" h="6191250">
                  <a:moveTo>
                    <a:pt x="5340566" y="6172200"/>
                  </a:moveTo>
                  <a:lnTo>
                    <a:pt x="5283416" y="6172200"/>
                  </a:lnTo>
                  <a:lnTo>
                    <a:pt x="5283416" y="6191250"/>
                  </a:lnTo>
                  <a:lnTo>
                    <a:pt x="5340566" y="6191250"/>
                  </a:lnTo>
                  <a:lnTo>
                    <a:pt x="5340566" y="6172200"/>
                  </a:lnTo>
                  <a:close/>
                </a:path>
                <a:path w="7924800" h="6191250">
                  <a:moveTo>
                    <a:pt x="5403075" y="0"/>
                  </a:moveTo>
                  <a:lnTo>
                    <a:pt x="5345925" y="0"/>
                  </a:lnTo>
                  <a:lnTo>
                    <a:pt x="5345925" y="19050"/>
                  </a:lnTo>
                  <a:lnTo>
                    <a:pt x="5403075" y="19050"/>
                  </a:lnTo>
                  <a:lnTo>
                    <a:pt x="5403075" y="0"/>
                  </a:lnTo>
                  <a:close/>
                </a:path>
                <a:path w="7924800" h="6191250">
                  <a:moveTo>
                    <a:pt x="5435689" y="6172200"/>
                  </a:moveTo>
                  <a:lnTo>
                    <a:pt x="5378539" y="6172200"/>
                  </a:lnTo>
                  <a:lnTo>
                    <a:pt x="5378539" y="6191250"/>
                  </a:lnTo>
                  <a:lnTo>
                    <a:pt x="5435689" y="6191250"/>
                  </a:lnTo>
                  <a:lnTo>
                    <a:pt x="5435689" y="6172200"/>
                  </a:lnTo>
                  <a:close/>
                </a:path>
                <a:path w="7924800" h="6191250">
                  <a:moveTo>
                    <a:pt x="5498198" y="0"/>
                  </a:moveTo>
                  <a:lnTo>
                    <a:pt x="5441048" y="0"/>
                  </a:lnTo>
                  <a:lnTo>
                    <a:pt x="5441048" y="19050"/>
                  </a:lnTo>
                  <a:lnTo>
                    <a:pt x="5498198" y="19050"/>
                  </a:lnTo>
                  <a:lnTo>
                    <a:pt x="5498198" y="0"/>
                  </a:lnTo>
                  <a:close/>
                </a:path>
                <a:path w="7924800" h="6191250">
                  <a:moveTo>
                    <a:pt x="5530799" y="6172200"/>
                  </a:moveTo>
                  <a:lnTo>
                    <a:pt x="5473649" y="6172200"/>
                  </a:lnTo>
                  <a:lnTo>
                    <a:pt x="5473649" y="6191250"/>
                  </a:lnTo>
                  <a:lnTo>
                    <a:pt x="5530799" y="6191250"/>
                  </a:lnTo>
                  <a:lnTo>
                    <a:pt x="5530799" y="6172200"/>
                  </a:lnTo>
                  <a:close/>
                </a:path>
                <a:path w="7924800" h="6191250">
                  <a:moveTo>
                    <a:pt x="5593321" y="0"/>
                  </a:moveTo>
                  <a:lnTo>
                    <a:pt x="5536171" y="0"/>
                  </a:lnTo>
                  <a:lnTo>
                    <a:pt x="5536171" y="19050"/>
                  </a:lnTo>
                  <a:lnTo>
                    <a:pt x="5593321" y="19050"/>
                  </a:lnTo>
                  <a:lnTo>
                    <a:pt x="5593321" y="0"/>
                  </a:lnTo>
                  <a:close/>
                </a:path>
                <a:path w="7924800" h="6191250">
                  <a:moveTo>
                    <a:pt x="5625922" y="6172200"/>
                  </a:moveTo>
                  <a:lnTo>
                    <a:pt x="5568772" y="6172200"/>
                  </a:lnTo>
                  <a:lnTo>
                    <a:pt x="5568772" y="6191250"/>
                  </a:lnTo>
                  <a:lnTo>
                    <a:pt x="5625922" y="6191250"/>
                  </a:lnTo>
                  <a:lnTo>
                    <a:pt x="5625922" y="6172200"/>
                  </a:lnTo>
                  <a:close/>
                </a:path>
                <a:path w="7924800" h="6191250">
                  <a:moveTo>
                    <a:pt x="5688444" y="0"/>
                  </a:moveTo>
                  <a:lnTo>
                    <a:pt x="5631294" y="0"/>
                  </a:lnTo>
                  <a:lnTo>
                    <a:pt x="5631294" y="19050"/>
                  </a:lnTo>
                  <a:lnTo>
                    <a:pt x="5688444" y="19050"/>
                  </a:lnTo>
                  <a:lnTo>
                    <a:pt x="5688444" y="0"/>
                  </a:lnTo>
                  <a:close/>
                </a:path>
                <a:path w="7924800" h="6191250">
                  <a:moveTo>
                    <a:pt x="5721045" y="6172200"/>
                  </a:moveTo>
                  <a:lnTo>
                    <a:pt x="5663895" y="6172200"/>
                  </a:lnTo>
                  <a:lnTo>
                    <a:pt x="5663895" y="6191250"/>
                  </a:lnTo>
                  <a:lnTo>
                    <a:pt x="5721045" y="6191250"/>
                  </a:lnTo>
                  <a:lnTo>
                    <a:pt x="5721045" y="6172200"/>
                  </a:lnTo>
                  <a:close/>
                </a:path>
                <a:path w="7924800" h="6191250">
                  <a:moveTo>
                    <a:pt x="5783554" y="0"/>
                  </a:moveTo>
                  <a:lnTo>
                    <a:pt x="5726404" y="0"/>
                  </a:lnTo>
                  <a:lnTo>
                    <a:pt x="5726404" y="19050"/>
                  </a:lnTo>
                  <a:lnTo>
                    <a:pt x="5783554" y="19050"/>
                  </a:lnTo>
                  <a:lnTo>
                    <a:pt x="5783554" y="0"/>
                  </a:lnTo>
                  <a:close/>
                </a:path>
                <a:path w="7924800" h="6191250">
                  <a:moveTo>
                    <a:pt x="5816168" y="6172200"/>
                  </a:moveTo>
                  <a:lnTo>
                    <a:pt x="5759018" y="6172200"/>
                  </a:lnTo>
                  <a:lnTo>
                    <a:pt x="5759018" y="6191250"/>
                  </a:lnTo>
                  <a:lnTo>
                    <a:pt x="5816168" y="6191250"/>
                  </a:lnTo>
                  <a:lnTo>
                    <a:pt x="5816168" y="6172200"/>
                  </a:lnTo>
                  <a:close/>
                </a:path>
                <a:path w="7924800" h="6191250">
                  <a:moveTo>
                    <a:pt x="5878677" y="0"/>
                  </a:moveTo>
                  <a:lnTo>
                    <a:pt x="5821527" y="0"/>
                  </a:lnTo>
                  <a:lnTo>
                    <a:pt x="5821527" y="19050"/>
                  </a:lnTo>
                  <a:lnTo>
                    <a:pt x="5878677" y="19050"/>
                  </a:lnTo>
                  <a:lnTo>
                    <a:pt x="5878677" y="0"/>
                  </a:lnTo>
                  <a:close/>
                </a:path>
                <a:path w="7924800" h="6191250">
                  <a:moveTo>
                    <a:pt x="5911291" y="6172200"/>
                  </a:moveTo>
                  <a:lnTo>
                    <a:pt x="5854141" y="6172200"/>
                  </a:lnTo>
                  <a:lnTo>
                    <a:pt x="5854141" y="6191250"/>
                  </a:lnTo>
                  <a:lnTo>
                    <a:pt x="5911291" y="6191250"/>
                  </a:lnTo>
                  <a:lnTo>
                    <a:pt x="5911291" y="6172200"/>
                  </a:lnTo>
                  <a:close/>
                </a:path>
                <a:path w="7924800" h="6191250">
                  <a:moveTo>
                    <a:pt x="5973800" y="0"/>
                  </a:moveTo>
                  <a:lnTo>
                    <a:pt x="5916650" y="0"/>
                  </a:lnTo>
                  <a:lnTo>
                    <a:pt x="5916650" y="19050"/>
                  </a:lnTo>
                  <a:lnTo>
                    <a:pt x="5973800" y="19050"/>
                  </a:lnTo>
                  <a:lnTo>
                    <a:pt x="5973800" y="0"/>
                  </a:lnTo>
                  <a:close/>
                </a:path>
                <a:path w="7924800" h="6191250">
                  <a:moveTo>
                    <a:pt x="6006401" y="6172200"/>
                  </a:moveTo>
                  <a:lnTo>
                    <a:pt x="5949251" y="6172200"/>
                  </a:lnTo>
                  <a:lnTo>
                    <a:pt x="5949251" y="6191250"/>
                  </a:lnTo>
                  <a:lnTo>
                    <a:pt x="6006401" y="6191250"/>
                  </a:lnTo>
                  <a:lnTo>
                    <a:pt x="6006401" y="6172200"/>
                  </a:lnTo>
                  <a:close/>
                </a:path>
                <a:path w="7924800" h="6191250">
                  <a:moveTo>
                    <a:pt x="6068923" y="0"/>
                  </a:moveTo>
                  <a:lnTo>
                    <a:pt x="6011773" y="0"/>
                  </a:lnTo>
                  <a:lnTo>
                    <a:pt x="6011773" y="19050"/>
                  </a:lnTo>
                  <a:lnTo>
                    <a:pt x="6068923" y="19050"/>
                  </a:lnTo>
                  <a:lnTo>
                    <a:pt x="6068923" y="0"/>
                  </a:lnTo>
                  <a:close/>
                </a:path>
                <a:path w="7924800" h="6191250">
                  <a:moveTo>
                    <a:pt x="6101524" y="6172200"/>
                  </a:moveTo>
                  <a:lnTo>
                    <a:pt x="6044374" y="6172200"/>
                  </a:lnTo>
                  <a:lnTo>
                    <a:pt x="6044374" y="6191250"/>
                  </a:lnTo>
                  <a:lnTo>
                    <a:pt x="6101524" y="6191250"/>
                  </a:lnTo>
                  <a:lnTo>
                    <a:pt x="6101524" y="6172200"/>
                  </a:lnTo>
                  <a:close/>
                </a:path>
                <a:path w="7924800" h="6191250">
                  <a:moveTo>
                    <a:pt x="6164046" y="0"/>
                  </a:moveTo>
                  <a:lnTo>
                    <a:pt x="6106896" y="0"/>
                  </a:lnTo>
                  <a:lnTo>
                    <a:pt x="6106896" y="19050"/>
                  </a:lnTo>
                  <a:lnTo>
                    <a:pt x="6164046" y="19050"/>
                  </a:lnTo>
                  <a:lnTo>
                    <a:pt x="6164046" y="0"/>
                  </a:lnTo>
                  <a:close/>
                </a:path>
                <a:path w="7924800" h="6191250">
                  <a:moveTo>
                    <a:pt x="6196647" y="6172200"/>
                  </a:moveTo>
                  <a:lnTo>
                    <a:pt x="6139497" y="6172200"/>
                  </a:lnTo>
                  <a:lnTo>
                    <a:pt x="6139497" y="6191250"/>
                  </a:lnTo>
                  <a:lnTo>
                    <a:pt x="6196647" y="6191250"/>
                  </a:lnTo>
                  <a:lnTo>
                    <a:pt x="6196647" y="6172200"/>
                  </a:lnTo>
                  <a:close/>
                </a:path>
                <a:path w="7924800" h="6191250">
                  <a:moveTo>
                    <a:pt x="6259157" y="0"/>
                  </a:moveTo>
                  <a:lnTo>
                    <a:pt x="6202007" y="0"/>
                  </a:lnTo>
                  <a:lnTo>
                    <a:pt x="6202007" y="19050"/>
                  </a:lnTo>
                  <a:lnTo>
                    <a:pt x="6259157" y="19050"/>
                  </a:lnTo>
                  <a:lnTo>
                    <a:pt x="6259157" y="0"/>
                  </a:lnTo>
                  <a:close/>
                </a:path>
                <a:path w="7924800" h="6191250">
                  <a:moveTo>
                    <a:pt x="6291770" y="6172200"/>
                  </a:moveTo>
                  <a:lnTo>
                    <a:pt x="6234620" y="6172200"/>
                  </a:lnTo>
                  <a:lnTo>
                    <a:pt x="6234620" y="6191250"/>
                  </a:lnTo>
                  <a:lnTo>
                    <a:pt x="6291770" y="6191250"/>
                  </a:lnTo>
                  <a:lnTo>
                    <a:pt x="6291770" y="6172200"/>
                  </a:lnTo>
                  <a:close/>
                </a:path>
                <a:path w="7924800" h="6191250">
                  <a:moveTo>
                    <a:pt x="6354280" y="0"/>
                  </a:moveTo>
                  <a:lnTo>
                    <a:pt x="6297130" y="0"/>
                  </a:lnTo>
                  <a:lnTo>
                    <a:pt x="6297130" y="19050"/>
                  </a:lnTo>
                  <a:lnTo>
                    <a:pt x="6354280" y="19050"/>
                  </a:lnTo>
                  <a:lnTo>
                    <a:pt x="6354280" y="0"/>
                  </a:lnTo>
                  <a:close/>
                </a:path>
                <a:path w="7924800" h="6191250">
                  <a:moveTo>
                    <a:pt x="6386893" y="6172200"/>
                  </a:moveTo>
                  <a:lnTo>
                    <a:pt x="6329743" y="6172200"/>
                  </a:lnTo>
                  <a:lnTo>
                    <a:pt x="6329743" y="6191250"/>
                  </a:lnTo>
                  <a:lnTo>
                    <a:pt x="6386893" y="6191250"/>
                  </a:lnTo>
                  <a:lnTo>
                    <a:pt x="6386893" y="6172200"/>
                  </a:lnTo>
                  <a:close/>
                </a:path>
                <a:path w="7924800" h="6191250">
                  <a:moveTo>
                    <a:pt x="6449403" y="0"/>
                  </a:moveTo>
                  <a:lnTo>
                    <a:pt x="6392253" y="0"/>
                  </a:lnTo>
                  <a:lnTo>
                    <a:pt x="6392253" y="19050"/>
                  </a:lnTo>
                  <a:lnTo>
                    <a:pt x="6449403" y="19050"/>
                  </a:lnTo>
                  <a:lnTo>
                    <a:pt x="6449403" y="0"/>
                  </a:lnTo>
                  <a:close/>
                </a:path>
                <a:path w="7924800" h="6191250">
                  <a:moveTo>
                    <a:pt x="6482004" y="6172200"/>
                  </a:moveTo>
                  <a:lnTo>
                    <a:pt x="6424854" y="6172200"/>
                  </a:lnTo>
                  <a:lnTo>
                    <a:pt x="6424854" y="6191250"/>
                  </a:lnTo>
                  <a:lnTo>
                    <a:pt x="6482004" y="6191250"/>
                  </a:lnTo>
                  <a:lnTo>
                    <a:pt x="6482004" y="6172200"/>
                  </a:lnTo>
                  <a:close/>
                </a:path>
                <a:path w="7924800" h="6191250">
                  <a:moveTo>
                    <a:pt x="6544526" y="0"/>
                  </a:moveTo>
                  <a:lnTo>
                    <a:pt x="6487376" y="0"/>
                  </a:lnTo>
                  <a:lnTo>
                    <a:pt x="6487376" y="19050"/>
                  </a:lnTo>
                  <a:lnTo>
                    <a:pt x="6544526" y="19050"/>
                  </a:lnTo>
                  <a:lnTo>
                    <a:pt x="6544526" y="0"/>
                  </a:lnTo>
                  <a:close/>
                </a:path>
                <a:path w="7924800" h="6191250">
                  <a:moveTo>
                    <a:pt x="6577127" y="6172200"/>
                  </a:moveTo>
                  <a:lnTo>
                    <a:pt x="6519977" y="6172200"/>
                  </a:lnTo>
                  <a:lnTo>
                    <a:pt x="6519977" y="6191250"/>
                  </a:lnTo>
                  <a:lnTo>
                    <a:pt x="6577127" y="6191250"/>
                  </a:lnTo>
                  <a:lnTo>
                    <a:pt x="6577127" y="6172200"/>
                  </a:lnTo>
                  <a:close/>
                </a:path>
                <a:path w="7924800" h="6191250">
                  <a:moveTo>
                    <a:pt x="6639636" y="0"/>
                  </a:moveTo>
                  <a:lnTo>
                    <a:pt x="6582486" y="0"/>
                  </a:lnTo>
                  <a:lnTo>
                    <a:pt x="6582486" y="19050"/>
                  </a:lnTo>
                  <a:lnTo>
                    <a:pt x="6639636" y="19050"/>
                  </a:lnTo>
                  <a:lnTo>
                    <a:pt x="6639636" y="0"/>
                  </a:lnTo>
                  <a:close/>
                </a:path>
                <a:path w="7924800" h="6191250">
                  <a:moveTo>
                    <a:pt x="6672250" y="6172200"/>
                  </a:moveTo>
                  <a:lnTo>
                    <a:pt x="6615100" y="6172200"/>
                  </a:lnTo>
                  <a:lnTo>
                    <a:pt x="6615100" y="6191250"/>
                  </a:lnTo>
                  <a:lnTo>
                    <a:pt x="6672250" y="6191250"/>
                  </a:lnTo>
                  <a:lnTo>
                    <a:pt x="6672250" y="6172200"/>
                  </a:lnTo>
                  <a:close/>
                </a:path>
                <a:path w="7924800" h="6191250">
                  <a:moveTo>
                    <a:pt x="6734759" y="0"/>
                  </a:moveTo>
                  <a:lnTo>
                    <a:pt x="6677609" y="0"/>
                  </a:lnTo>
                  <a:lnTo>
                    <a:pt x="6677609" y="19050"/>
                  </a:lnTo>
                  <a:lnTo>
                    <a:pt x="6734759" y="19050"/>
                  </a:lnTo>
                  <a:lnTo>
                    <a:pt x="6734759" y="0"/>
                  </a:lnTo>
                  <a:close/>
                </a:path>
                <a:path w="7924800" h="6191250">
                  <a:moveTo>
                    <a:pt x="6767373" y="6172200"/>
                  </a:moveTo>
                  <a:lnTo>
                    <a:pt x="6710223" y="6172200"/>
                  </a:lnTo>
                  <a:lnTo>
                    <a:pt x="6710223" y="6191250"/>
                  </a:lnTo>
                  <a:lnTo>
                    <a:pt x="6767373" y="6191250"/>
                  </a:lnTo>
                  <a:lnTo>
                    <a:pt x="6767373" y="6172200"/>
                  </a:lnTo>
                  <a:close/>
                </a:path>
                <a:path w="7924800" h="6191250">
                  <a:moveTo>
                    <a:pt x="6829882" y="0"/>
                  </a:moveTo>
                  <a:lnTo>
                    <a:pt x="6772732" y="0"/>
                  </a:lnTo>
                  <a:lnTo>
                    <a:pt x="6772732" y="19050"/>
                  </a:lnTo>
                  <a:lnTo>
                    <a:pt x="6829882" y="19050"/>
                  </a:lnTo>
                  <a:lnTo>
                    <a:pt x="6829882" y="0"/>
                  </a:lnTo>
                  <a:close/>
                </a:path>
                <a:path w="7924800" h="6191250">
                  <a:moveTo>
                    <a:pt x="6862483" y="6172200"/>
                  </a:moveTo>
                  <a:lnTo>
                    <a:pt x="6805333" y="6172200"/>
                  </a:lnTo>
                  <a:lnTo>
                    <a:pt x="6805333" y="6191250"/>
                  </a:lnTo>
                  <a:lnTo>
                    <a:pt x="6862483" y="6191250"/>
                  </a:lnTo>
                  <a:lnTo>
                    <a:pt x="6862483" y="6172200"/>
                  </a:lnTo>
                  <a:close/>
                </a:path>
                <a:path w="7924800" h="6191250">
                  <a:moveTo>
                    <a:pt x="6925005" y="0"/>
                  </a:moveTo>
                  <a:lnTo>
                    <a:pt x="6867855" y="0"/>
                  </a:lnTo>
                  <a:lnTo>
                    <a:pt x="6867855" y="19050"/>
                  </a:lnTo>
                  <a:lnTo>
                    <a:pt x="6925005" y="19050"/>
                  </a:lnTo>
                  <a:lnTo>
                    <a:pt x="6925005" y="0"/>
                  </a:lnTo>
                  <a:close/>
                </a:path>
                <a:path w="7924800" h="6191250">
                  <a:moveTo>
                    <a:pt x="6957606" y="6172200"/>
                  </a:moveTo>
                  <a:lnTo>
                    <a:pt x="6900456" y="6172200"/>
                  </a:lnTo>
                  <a:lnTo>
                    <a:pt x="6900456" y="6191250"/>
                  </a:lnTo>
                  <a:lnTo>
                    <a:pt x="6957606" y="6191250"/>
                  </a:lnTo>
                  <a:lnTo>
                    <a:pt x="6957606" y="6172200"/>
                  </a:lnTo>
                  <a:close/>
                </a:path>
                <a:path w="7924800" h="6191250">
                  <a:moveTo>
                    <a:pt x="7020128" y="0"/>
                  </a:moveTo>
                  <a:lnTo>
                    <a:pt x="6962978" y="0"/>
                  </a:lnTo>
                  <a:lnTo>
                    <a:pt x="6962978" y="19050"/>
                  </a:lnTo>
                  <a:lnTo>
                    <a:pt x="7020128" y="19050"/>
                  </a:lnTo>
                  <a:lnTo>
                    <a:pt x="7020128" y="0"/>
                  </a:lnTo>
                  <a:close/>
                </a:path>
                <a:path w="7924800" h="6191250">
                  <a:moveTo>
                    <a:pt x="7052729" y="6172200"/>
                  </a:moveTo>
                  <a:lnTo>
                    <a:pt x="6995579" y="6172200"/>
                  </a:lnTo>
                  <a:lnTo>
                    <a:pt x="6995579" y="6191250"/>
                  </a:lnTo>
                  <a:lnTo>
                    <a:pt x="7052729" y="6191250"/>
                  </a:lnTo>
                  <a:lnTo>
                    <a:pt x="7052729" y="6172200"/>
                  </a:lnTo>
                  <a:close/>
                </a:path>
                <a:path w="7924800" h="6191250">
                  <a:moveTo>
                    <a:pt x="7115238" y="0"/>
                  </a:moveTo>
                  <a:lnTo>
                    <a:pt x="7058088" y="0"/>
                  </a:lnTo>
                  <a:lnTo>
                    <a:pt x="7058088" y="19050"/>
                  </a:lnTo>
                  <a:lnTo>
                    <a:pt x="7115238" y="19050"/>
                  </a:lnTo>
                  <a:lnTo>
                    <a:pt x="7115238" y="0"/>
                  </a:lnTo>
                  <a:close/>
                </a:path>
                <a:path w="7924800" h="6191250">
                  <a:moveTo>
                    <a:pt x="7147852" y="6172200"/>
                  </a:moveTo>
                  <a:lnTo>
                    <a:pt x="7090702" y="6172200"/>
                  </a:lnTo>
                  <a:lnTo>
                    <a:pt x="7090702" y="6191250"/>
                  </a:lnTo>
                  <a:lnTo>
                    <a:pt x="7147852" y="6191250"/>
                  </a:lnTo>
                  <a:lnTo>
                    <a:pt x="7147852" y="6172200"/>
                  </a:lnTo>
                  <a:close/>
                </a:path>
                <a:path w="7924800" h="6191250">
                  <a:moveTo>
                    <a:pt x="7210361" y="0"/>
                  </a:moveTo>
                  <a:lnTo>
                    <a:pt x="7153211" y="0"/>
                  </a:lnTo>
                  <a:lnTo>
                    <a:pt x="7153211" y="19050"/>
                  </a:lnTo>
                  <a:lnTo>
                    <a:pt x="7210361" y="19050"/>
                  </a:lnTo>
                  <a:lnTo>
                    <a:pt x="7210361" y="0"/>
                  </a:lnTo>
                  <a:close/>
                </a:path>
                <a:path w="7924800" h="6191250">
                  <a:moveTo>
                    <a:pt x="7242975" y="6172200"/>
                  </a:moveTo>
                  <a:lnTo>
                    <a:pt x="7185825" y="6172200"/>
                  </a:lnTo>
                  <a:lnTo>
                    <a:pt x="7185825" y="6191250"/>
                  </a:lnTo>
                  <a:lnTo>
                    <a:pt x="7242975" y="6191250"/>
                  </a:lnTo>
                  <a:lnTo>
                    <a:pt x="7242975" y="6172200"/>
                  </a:lnTo>
                  <a:close/>
                </a:path>
                <a:path w="7924800" h="6191250">
                  <a:moveTo>
                    <a:pt x="7305484" y="0"/>
                  </a:moveTo>
                  <a:lnTo>
                    <a:pt x="7248334" y="0"/>
                  </a:lnTo>
                  <a:lnTo>
                    <a:pt x="7248334" y="19050"/>
                  </a:lnTo>
                  <a:lnTo>
                    <a:pt x="7305484" y="19050"/>
                  </a:lnTo>
                  <a:lnTo>
                    <a:pt x="7305484" y="0"/>
                  </a:lnTo>
                  <a:close/>
                </a:path>
                <a:path w="7924800" h="6191250">
                  <a:moveTo>
                    <a:pt x="7338085" y="6172200"/>
                  </a:moveTo>
                  <a:lnTo>
                    <a:pt x="7280935" y="6172200"/>
                  </a:lnTo>
                  <a:lnTo>
                    <a:pt x="7280935" y="6191250"/>
                  </a:lnTo>
                  <a:lnTo>
                    <a:pt x="7338085" y="6191250"/>
                  </a:lnTo>
                  <a:lnTo>
                    <a:pt x="7338085" y="6172200"/>
                  </a:lnTo>
                  <a:close/>
                </a:path>
                <a:path w="7924800" h="6191250">
                  <a:moveTo>
                    <a:pt x="7400607" y="0"/>
                  </a:moveTo>
                  <a:lnTo>
                    <a:pt x="7343457" y="0"/>
                  </a:lnTo>
                  <a:lnTo>
                    <a:pt x="7343457" y="19050"/>
                  </a:lnTo>
                  <a:lnTo>
                    <a:pt x="7400607" y="19050"/>
                  </a:lnTo>
                  <a:lnTo>
                    <a:pt x="7400607" y="0"/>
                  </a:lnTo>
                  <a:close/>
                </a:path>
                <a:path w="7924800" h="6191250">
                  <a:moveTo>
                    <a:pt x="7433208" y="6172200"/>
                  </a:moveTo>
                  <a:lnTo>
                    <a:pt x="7376058" y="6172200"/>
                  </a:lnTo>
                  <a:lnTo>
                    <a:pt x="7376058" y="6191250"/>
                  </a:lnTo>
                  <a:lnTo>
                    <a:pt x="7433208" y="6191250"/>
                  </a:lnTo>
                  <a:lnTo>
                    <a:pt x="7433208" y="6172200"/>
                  </a:lnTo>
                  <a:close/>
                </a:path>
                <a:path w="7924800" h="6191250">
                  <a:moveTo>
                    <a:pt x="7495730" y="0"/>
                  </a:moveTo>
                  <a:lnTo>
                    <a:pt x="7438580" y="0"/>
                  </a:lnTo>
                  <a:lnTo>
                    <a:pt x="7438580" y="19050"/>
                  </a:lnTo>
                  <a:lnTo>
                    <a:pt x="7495730" y="19050"/>
                  </a:lnTo>
                  <a:lnTo>
                    <a:pt x="7495730" y="0"/>
                  </a:lnTo>
                  <a:close/>
                </a:path>
                <a:path w="7924800" h="6191250">
                  <a:moveTo>
                    <a:pt x="7528331" y="6172200"/>
                  </a:moveTo>
                  <a:lnTo>
                    <a:pt x="7471181" y="6172200"/>
                  </a:lnTo>
                  <a:lnTo>
                    <a:pt x="7471181" y="6191250"/>
                  </a:lnTo>
                  <a:lnTo>
                    <a:pt x="7528331" y="6191250"/>
                  </a:lnTo>
                  <a:lnTo>
                    <a:pt x="7528331" y="6172200"/>
                  </a:lnTo>
                  <a:close/>
                </a:path>
                <a:path w="7924800" h="6191250">
                  <a:moveTo>
                    <a:pt x="7590841" y="0"/>
                  </a:moveTo>
                  <a:lnTo>
                    <a:pt x="7533691" y="0"/>
                  </a:lnTo>
                  <a:lnTo>
                    <a:pt x="7533691" y="19050"/>
                  </a:lnTo>
                  <a:lnTo>
                    <a:pt x="7590841" y="19050"/>
                  </a:lnTo>
                  <a:lnTo>
                    <a:pt x="7590841" y="0"/>
                  </a:lnTo>
                  <a:close/>
                </a:path>
                <a:path w="7924800" h="6191250">
                  <a:moveTo>
                    <a:pt x="7623454" y="6172200"/>
                  </a:moveTo>
                  <a:lnTo>
                    <a:pt x="7566304" y="6172200"/>
                  </a:lnTo>
                  <a:lnTo>
                    <a:pt x="7566304" y="6191250"/>
                  </a:lnTo>
                  <a:lnTo>
                    <a:pt x="7623454" y="6191250"/>
                  </a:lnTo>
                  <a:lnTo>
                    <a:pt x="7623454" y="6172200"/>
                  </a:lnTo>
                  <a:close/>
                </a:path>
                <a:path w="7924800" h="6191250">
                  <a:moveTo>
                    <a:pt x="7685964" y="0"/>
                  </a:moveTo>
                  <a:lnTo>
                    <a:pt x="7628814" y="0"/>
                  </a:lnTo>
                  <a:lnTo>
                    <a:pt x="7628814" y="19050"/>
                  </a:lnTo>
                  <a:lnTo>
                    <a:pt x="7685964" y="19050"/>
                  </a:lnTo>
                  <a:lnTo>
                    <a:pt x="7685964" y="0"/>
                  </a:lnTo>
                  <a:close/>
                </a:path>
                <a:path w="7924800" h="6191250">
                  <a:moveTo>
                    <a:pt x="7718577" y="6172200"/>
                  </a:moveTo>
                  <a:lnTo>
                    <a:pt x="7661427" y="6172200"/>
                  </a:lnTo>
                  <a:lnTo>
                    <a:pt x="7661427" y="6191250"/>
                  </a:lnTo>
                  <a:lnTo>
                    <a:pt x="7718577" y="6191250"/>
                  </a:lnTo>
                  <a:lnTo>
                    <a:pt x="7718577" y="6172200"/>
                  </a:lnTo>
                  <a:close/>
                </a:path>
                <a:path w="7924800" h="6191250">
                  <a:moveTo>
                    <a:pt x="7781087" y="0"/>
                  </a:moveTo>
                  <a:lnTo>
                    <a:pt x="7723937" y="0"/>
                  </a:lnTo>
                  <a:lnTo>
                    <a:pt x="7723937" y="19050"/>
                  </a:lnTo>
                  <a:lnTo>
                    <a:pt x="7781087" y="19050"/>
                  </a:lnTo>
                  <a:lnTo>
                    <a:pt x="7781087" y="0"/>
                  </a:lnTo>
                  <a:close/>
                </a:path>
                <a:path w="7924800" h="6191250">
                  <a:moveTo>
                    <a:pt x="7813802" y="6191097"/>
                  </a:moveTo>
                  <a:lnTo>
                    <a:pt x="7813256" y="6172073"/>
                  </a:lnTo>
                  <a:lnTo>
                    <a:pt x="7810500" y="6172200"/>
                  </a:lnTo>
                  <a:lnTo>
                    <a:pt x="7756538" y="6172200"/>
                  </a:lnTo>
                  <a:lnTo>
                    <a:pt x="7756538" y="6191250"/>
                  </a:lnTo>
                  <a:lnTo>
                    <a:pt x="7810500" y="6191250"/>
                  </a:lnTo>
                  <a:lnTo>
                    <a:pt x="7813802" y="6191097"/>
                  </a:lnTo>
                  <a:close/>
                </a:path>
                <a:path w="7924800" h="6191250">
                  <a:moveTo>
                    <a:pt x="7877708" y="21983"/>
                  </a:moveTo>
                  <a:lnTo>
                    <a:pt x="7843634" y="4902"/>
                  </a:lnTo>
                  <a:lnTo>
                    <a:pt x="7821003" y="431"/>
                  </a:lnTo>
                  <a:lnTo>
                    <a:pt x="7819428" y="431"/>
                  </a:lnTo>
                  <a:lnTo>
                    <a:pt x="7817942" y="19418"/>
                  </a:lnTo>
                  <a:lnTo>
                    <a:pt x="7819250" y="19418"/>
                  </a:lnTo>
                  <a:lnTo>
                    <a:pt x="7829093" y="20866"/>
                  </a:lnTo>
                  <a:lnTo>
                    <a:pt x="7866507" y="37376"/>
                  </a:lnTo>
                  <a:lnTo>
                    <a:pt x="7877708" y="21983"/>
                  </a:lnTo>
                  <a:close/>
                </a:path>
                <a:path w="7924800" h="6191250">
                  <a:moveTo>
                    <a:pt x="7903146" y="6143714"/>
                  </a:moveTo>
                  <a:lnTo>
                    <a:pt x="7887703" y="6132588"/>
                  </a:lnTo>
                  <a:lnTo>
                    <a:pt x="7884173" y="6137351"/>
                  </a:lnTo>
                  <a:lnTo>
                    <a:pt x="7877861" y="6144311"/>
                  </a:lnTo>
                  <a:lnTo>
                    <a:pt x="7870901" y="6150622"/>
                  </a:lnTo>
                  <a:lnTo>
                    <a:pt x="7863433" y="6156172"/>
                  </a:lnTo>
                  <a:lnTo>
                    <a:pt x="7855445" y="6160948"/>
                  </a:lnTo>
                  <a:lnTo>
                    <a:pt x="7847127" y="6164872"/>
                  </a:lnTo>
                  <a:lnTo>
                    <a:pt x="7854455" y="6182449"/>
                  </a:lnTo>
                  <a:lnTo>
                    <a:pt x="7891323" y="6157773"/>
                  </a:lnTo>
                  <a:lnTo>
                    <a:pt x="7898905" y="6149429"/>
                  </a:lnTo>
                  <a:lnTo>
                    <a:pt x="7903146" y="6143714"/>
                  </a:lnTo>
                  <a:close/>
                </a:path>
                <a:path w="7924800" h="6191250">
                  <a:moveTo>
                    <a:pt x="7924673" y="111518"/>
                  </a:moveTo>
                  <a:lnTo>
                    <a:pt x="7916100" y="70561"/>
                  </a:lnTo>
                  <a:lnTo>
                    <a:pt x="7906525" y="52400"/>
                  </a:lnTo>
                  <a:lnTo>
                    <a:pt x="7890523" y="62725"/>
                  </a:lnTo>
                  <a:lnTo>
                    <a:pt x="7894498" y="69354"/>
                  </a:lnTo>
                  <a:lnTo>
                    <a:pt x="7898498" y="77851"/>
                  </a:lnTo>
                  <a:lnTo>
                    <a:pt x="7901673" y="86702"/>
                  </a:lnTo>
                  <a:lnTo>
                    <a:pt x="7903946" y="95719"/>
                  </a:lnTo>
                  <a:lnTo>
                    <a:pt x="7905305" y="104927"/>
                  </a:lnTo>
                  <a:lnTo>
                    <a:pt x="7905648" y="111988"/>
                  </a:lnTo>
                  <a:lnTo>
                    <a:pt x="7924673" y="111518"/>
                  </a:lnTo>
                  <a:close/>
                </a:path>
                <a:path w="7924800" h="6191250">
                  <a:moveTo>
                    <a:pt x="7924800" y="6047041"/>
                  </a:moveTo>
                  <a:lnTo>
                    <a:pt x="7905750" y="6047041"/>
                  </a:lnTo>
                  <a:lnTo>
                    <a:pt x="7905750" y="6076950"/>
                  </a:lnTo>
                  <a:lnTo>
                    <a:pt x="7905305" y="6086335"/>
                  </a:lnTo>
                  <a:lnTo>
                    <a:pt x="7903946" y="6095543"/>
                  </a:lnTo>
                  <a:lnTo>
                    <a:pt x="7902537" y="6101143"/>
                  </a:lnTo>
                  <a:lnTo>
                    <a:pt x="7920939" y="6105982"/>
                  </a:lnTo>
                  <a:lnTo>
                    <a:pt x="7922628" y="6099264"/>
                  </a:lnTo>
                  <a:lnTo>
                    <a:pt x="7924266" y="6088215"/>
                  </a:lnTo>
                  <a:lnTo>
                    <a:pt x="7924355" y="6086335"/>
                  </a:lnTo>
                  <a:lnTo>
                    <a:pt x="7924800" y="6076950"/>
                  </a:lnTo>
                  <a:lnTo>
                    <a:pt x="7924800" y="6047041"/>
                  </a:lnTo>
                  <a:close/>
                </a:path>
                <a:path w="7924800" h="6191250">
                  <a:moveTo>
                    <a:pt x="7924800" y="5951918"/>
                  </a:moveTo>
                  <a:lnTo>
                    <a:pt x="7905750" y="5951918"/>
                  </a:lnTo>
                  <a:lnTo>
                    <a:pt x="7905750" y="6009068"/>
                  </a:lnTo>
                  <a:lnTo>
                    <a:pt x="7924800" y="6009068"/>
                  </a:lnTo>
                  <a:lnTo>
                    <a:pt x="7924800" y="5951918"/>
                  </a:lnTo>
                  <a:close/>
                </a:path>
                <a:path w="7924800" h="6191250">
                  <a:moveTo>
                    <a:pt x="7924800" y="5856808"/>
                  </a:moveTo>
                  <a:lnTo>
                    <a:pt x="7905750" y="5856808"/>
                  </a:lnTo>
                  <a:lnTo>
                    <a:pt x="7905750" y="5913958"/>
                  </a:lnTo>
                  <a:lnTo>
                    <a:pt x="7924800" y="5913958"/>
                  </a:lnTo>
                  <a:lnTo>
                    <a:pt x="7924800" y="5856808"/>
                  </a:lnTo>
                  <a:close/>
                </a:path>
                <a:path w="7924800" h="6191250">
                  <a:moveTo>
                    <a:pt x="7924800" y="5761685"/>
                  </a:moveTo>
                  <a:lnTo>
                    <a:pt x="7905750" y="5761685"/>
                  </a:lnTo>
                  <a:lnTo>
                    <a:pt x="7905750" y="5818835"/>
                  </a:lnTo>
                  <a:lnTo>
                    <a:pt x="7924800" y="5818835"/>
                  </a:lnTo>
                  <a:lnTo>
                    <a:pt x="7924800" y="5761685"/>
                  </a:lnTo>
                  <a:close/>
                </a:path>
                <a:path w="7924800" h="6191250">
                  <a:moveTo>
                    <a:pt x="7924800" y="5666562"/>
                  </a:moveTo>
                  <a:lnTo>
                    <a:pt x="7905750" y="5666562"/>
                  </a:lnTo>
                  <a:lnTo>
                    <a:pt x="7905750" y="5723712"/>
                  </a:lnTo>
                  <a:lnTo>
                    <a:pt x="7924800" y="5723712"/>
                  </a:lnTo>
                  <a:lnTo>
                    <a:pt x="7924800" y="5666562"/>
                  </a:lnTo>
                  <a:close/>
                </a:path>
                <a:path w="7924800" h="6191250">
                  <a:moveTo>
                    <a:pt x="7924800" y="5571439"/>
                  </a:moveTo>
                  <a:lnTo>
                    <a:pt x="7905750" y="5571439"/>
                  </a:lnTo>
                  <a:lnTo>
                    <a:pt x="7905750" y="5628589"/>
                  </a:lnTo>
                  <a:lnTo>
                    <a:pt x="7924800" y="5628589"/>
                  </a:lnTo>
                  <a:lnTo>
                    <a:pt x="7924800" y="5571439"/>
                  </a:lnTo>
                  <a:close/>
                </a:path>
                <a:path w="7924800" h="6191250">
                  <a:moveTo>
                    <a:pt x="7924800" y="5476316"/>
                  </a:moveTo>
                  <a:lnTo>
                    <a:pt x="7905750" y="5476316"/>
                  </a:lnTo>
                  <a:lnTo>
                    <a:pt x="7905750" y="5533466"/>
                  </a:lnTo>
                  <a:lnTo>
                    <a:pt x="7924800" y="5533466"/>
                  </a:lnTo>
                  <a:lnTo>
                    <a:pt x="7924800" y="5476316"/>
                  </a:lnTo>
                  <a:close/>
                </a:path>
                <a:path w="7924800" h="6191250">
                  <a:moveTo>
                    <a:pt x="7924800" y="5381206"/>
                  </a:moveTo>
                  <a:lnTo>
                    <a:pt x="7905750" y="5381206"/>
                  </a:lnTo>
                  <a:lnTo>
                    <a:pt x="7905750" y="5438356"/>
                  </a:lnTo>
                  <a:lnTo>
                    <a:pt x="7924800" y="5438356"/>
                  </a:lnTo>
                  <a:lnTo>
                    <a:pt x="7924800" y="5381206"/>
                  </a:lnTo>
                  <a:close/>
                </a:path>
                <a:path w="7924800" h="6191250">
                  <a:moveTo>
                    <a:pt x="7924800" y="5286083"/>
                  </a:moveTo>
                  <a:lnTo>
                    <a:pt x="7905750" y="5286083"/>
                  </a:lnTo>
                  <a:lnTo>
                    <a:pt x="7905750" y="5343233"/>
                  </a:lnTo>
                  <a:lnTo>
                    <a:pt x="7924800" y="5343233"/>
                  </a:lnTo>
                  <a:lnTo>
                    <a:pt x="7924800" y="5286083"/>
                  </a:lnTo>
                  <a:close/>
                </a:path>
                <a:path w="7924800" h="6191250">
                  <a:moveTo>
                    <a:pt x="7924800" y="5190960"/>
                  </a:moveTo>
                  <a:lnTo>
                    <a:pt x="7905750" y="5190960"/>
                  </a:lnTo>
                  <a:lnTo>
                    <a:pt x="7905750" y="5248110"/>
                  </a:lnTo>
                  <a:lnTo>
                    <a:pt x="7924800" y="5248110"/>
                  </a:lnTo>
                  <a:lnTo>
                    <a:pt x="7924800" y="5190960"/>
                  </a:lnTo>
                  <a:close/>
                </a:path>
                <a:path w="7924800" h="6191250">
                  <a:moveTo>
                    <a:pt x="7924800" y="5095837"/>
                  </a:moveTo>
                  <a:lnTo>
                    <a:pt x="7905750" y="5095837"/>
                  </a:lnTo>
                  <a:lnTo>
                    <a:pt x="7905750" y="5152987"/>
                  </a:lnTo>
                  <a:lnTo>
                    <a:pt x="7924800" y="5152987"/>
                  </a:lnTo>
                  <a:lnTo>
                    <a:pt x="7924800" y="5095837"/>
                  </a:lnTo>
                  <a:close/>
                </a:path>
                <a:path w="7924800" h="6191250">
                  <a:moveTo>
                    <a:pt x="7924800" y="5000714"/>
                  </a:moveTo>
                  <a:lnTo>
                    <a:pt x="7905750" y="5000714"/>
                  </a:lnTo>
                  <a:lnTo>
                    <a:pt x="7905750" y="5057864"/>
                  </a:lnTo>
                  <a:lnTo>
                    <a:pt x="7924800" y="5057864"/>
                  </a:lnTo>
                  <a:lnTo>
                    <a:pt x="7924800" y="5000714"/>
                  </a:lnTo>
                  <a:close/>
                </a:path>
                <a:path w="7924800" h="6191250">
                  <a:moveTo>
                    <a:pt x="7924800" y="4905603"/>
                  </a:moveTo>
                  <a:lnTo>
                    <a:pt x="7905750" y="4905603"/>
                  </a:lnTo>
                  <a:lnTo>
                    <a:pt x="7905750" y="4962753"/>
                  </a:lnTo>
                  <a:lnTo>
                    <a:pt x="7924800" y="4962753"/>
                  </a:lnTo>
                  <a:lnTo>
                    <a:pt x="7924800" y="4905603"/>
                  </a:lnTo>
                  <a:close/>
                </a:path>
                <a:path w="7924800" h="6191250">
                  <a:moveTo>
                    <a:pt x="7924800" y="4810480"/>
                  </a:moveTo>
                  <a:lnTo>
                    <a:pt x="7905750" y="4810480"/>
                  </a:lnTo>
                  <a:lnTo>
                    <a:pt x="7905750" y="4867630"/>
                  </a:lnTo>
                  <a:lnTo>
                    <a:pt x="7924800" y="4867630"/>
                  </a:lnTo>
                  <a:lnTo>
                    <a:pt x="7924800" y="4810480"/>
                  </a:lnTo>
                  <a:close/>
                </a:path>
                <a:path w="7924800" h="6191250">
                  <a:moveTo>
                    <a:pt x="7924800" y="4715357"/>
                  </a:moveTo>
                  <a:lnTo>
                    <a:pt x="7905750" y="4715357"/>
                  </a:lnTo>
                  <a:lnTo>
                    <a:pt x="7905750" y="4772507"/>
                  </a:lnTo>
                  <a:lnTo>
                    <a:pt x="7924800" y="4772507"/>
                  </a:lnTo>
                  <a:lnTo>
                    <a:pt x="7924800" y="4715357"/>
                  </a:lnTo>
                  <a:close/>
                </a:path>
                <a:path w="7924800" h="6191250">
                  <a:moveTo>
                    <a:pt x="7924800" y="4620234"/>
                  </a:moveTo>
                  <a:lnTo>
                    <a:pt x="7905750" y="4620234"/>
                  </a:lnTo>
                  <a:lnTo>
                    <a:pt x="7905750" y="4677384"/>
                  </a:lnTo>
                  <a:lnTo>
                    <a:pt x="7924800" y="4677384"/>
                  </a:lnTo>
                  <a:lnTo>
                    <a:pt x="7924800" y="4620234"/>
                  </a:lnTo>
                  <a:close/>
                </a:path>
                <a:path w="7924800" h="6191250">
                  <a:moveTo>
                    <a:pt x="7924800" y="4525111"/>
                  </a:moveTo>
                  <a:lnTo>
                    <a:pt x="7905750" y="4525111"/>
                  </a:lnTo>
                  <a:lnTo>
                    <a:pt x="7905750" y="4582261"/>
                  </a:lnTo>
                  <a:lnTo>
                    <a:pt x="7924800" y="4582261"/>
                  </a:lnTo>
                  <a:lnTo>
                    <a:pt x="7924800" y="4525111"/>
                  </a:lnTo>
                  <a:close/>
                </a:path>
                <a:path w="7924800" h="6191250">
                  <a:moveTo>
                    <a:pt x="7924800" y="4430001"/>
                  </a:moveTo>
                  <a:lnTo>
                    <a:pt x="7905750" y="4430001"/>
                  </a:lnTo>
                  <a:lnTo>
                    <a:pt x="7905750" y="4487151"/>
                  </a:lnTo>
                  <a:lnTo>
                    <a:pt x="7924800" y="4487151"/>
                  </a:lnTo>
                  <a:lnTo>
                    <a:pt x="7924800" y="4430001"/>
                  </a:lnTo>
                  <a:close/>
                </a:path>
                <a:path w="7924800" h="6191250">
                  <a:moveTo>
                    <a:pt x="7924800" y="4334878"/>
                  </a:moveTo>
                  <a:lnTo>
                    <a:pt x="7905750" y="4334878"/>
                  </a:lnTo>
                  <a:lnTo>
                    <a:pt x="7905750" y="4392028"/>
                  </a:lnTo>
                  <a:lnTo>
                    <a:pt x="7924800" y="4392028"/>
                  </a:lnTo>
                  <a:lnTo>
                    <a:pt x="7924800" y="4334878"/>
                  </a:lnTo>
                  <a:close/>
                </a:path>
                <a:path w="7924800" h="6191250">
                  <a:moveTo>
                    <a:pt x="7924800" y="4239755"/>
                  </a:moveTo>
                  <a:lnTo>
                    <a:pt x="7905750" y="4239755"/>
                  </a:lnTo>
                  <a:lnTo>
                    <a:pt x="7905750" y="4296905"/>
                  </a:lnTo>
                  <a:lnTo>
                    <a:pt x="7924800" y="4296905"/>
                  </a:lnTo>
                  <a:lnTo>
                    <a:pt x="7924800" y="4239755"/>
                  </a:lnTo>
                  <a:close/>
                </a:path>
                <a:path w="7924800" h="6191250">
                  <a:moveTo>
                    <a:pt x="7924800" y="4144632"/>
                  </a:moveTo>
                  <a:lnTo>
                    <a:pt x="7905750" y="4144632"/>
                  </a:lnTo>
                  <a:lnTo>
                    <a:pt x="7905750" y="4201782"/>
                  </a:lnTo>
                  <a:lnTo>
                    <a:pt x="7924800" y="4201782"/>
                  </a:lnTo>
                  <a:lnTo>
                    <a:pt x="7924800" y="4144632"/>
                  </a:lnTo>
                  <a:close/>
                </a:path>
                <a:path w="7924800" h="6191250">
                  <a:moveTo>
                    <a:pt x="7924800" y="4049522"/>
                  </a:moveTo>
                  <a:lnTo>
                    <a:pt x="7905750" y="4049522"/>
                  </a:lnTo>
                  <a:lnTo>
                    <a:pt x="7905750" y="4106672"/>
                  </a:lnTo>
                  <a:lnTo>
                    <a:pt x="7924800" y="4106672"/>
                  </a:lnTo>
                  <a:lnTo>
                    <a:pt x="7924800" y="4049522"/>
                  </a:lnTo>
                  <a:close/>
                </a:path>
                <a:path w="7924800" h="6191250">
                  <a:moveTo>
                    <a:pt x="7924800" y="3954399"/>
                  </a:moveTo>
                  <a:lnTo>
                    <a:pt x="7905750" y="3954399"/>
                  </a:lnTo>
                  <a:lnTo>
                    <a:pt x="7905750" y="4011549"/>
                  </a:lnTo>
                  <a:lnTo>
                    <a:pt x="7924800" y="4011549"/>
                  </a:lnTo>
                  <a:lnTo>
                    <a:pt x="7924800" y="3954399"/>
                  </a:lnTo>
                  <a:close/>
                </a:path>
                <a:path w="7924800" h="6191250">
                  <a:moveTo>
                    <a:pt x="7924800" y="3859276"/>
                  </a:moveTo>
                  <a:lnTo>
                    <a:pt x="7905750" y="3859276"/>
                  </a:lnTo>
                  <a:lnTo>
                    <a:pt x="7905750" y="3916426"/>
                  </a:lnTo>
                  <a:lnTo>
                    <a:pt x="7924800" y="3916426"/>
                  </a:lnTo>
                  <a:lnTo>
                    <a:pt x="7924800" y="3859276"/>
                  </a:lnTo>
                  <a:close/>
                </a:path>
                <a:path w="7924800" h="6191250">
                  <a:moveTo>
                    <a:pt x="7924800" y="3764153"/>
                  </a:moveTo>
                  <a:lnTo>
                    <a:pt x="7905750" y="3764153"/>
                  </a:lnTo>
                  <a:lnTo>
                    <a:pt x="7905750" y="3821303"/>
                  </a:lnTo>
                  <a:lnTo>
                    <a:pt x="7924800" y="3821303"/>
                  </a:lnTo>
                  <a:lnTo>
                    <a:pt x="7924800" y="3764153"/>
                  </a:lnTo>
                  <a:close/>
                </a:path>
                <a:path w="7924800" h="6191250">
                  <a:moveTo>
                    <a:pt x="7924800" y="3669030"/>
                  </a:moveTo>
                  <a:lnTo>
                    <a:pt x="7905750" y="3669030"/>
                  </a:lnTo>
                  <a:lnTo>
                    <a:pt x="7905750" y="3726180"/>
                  </a:lnTo>
                  <a:lnTo>
                    <a:pt x="7924800" y="3726180"/>
                  </a:lnTo>
                  <a:lnTo>
                    <a:pt x="7924800" y="3669030"/>
                  </a:lnTo>
                  <a:close/>
                </a:path>
                <a:path w="7924800" h="6191250">
                  <a:moveTo>
                    <a:pt x="7924800" y="3573919"/>
                  </a:moveTo>
                  <a:lnTo>
                    <a:pt x="7905750" y="3573919"/>
                  </a:lnTo>
                  <a:lnTo>
                    <a:pt x="7905750" y="3631069"/>
                  </a:lnTo>
                  <a:lnTo>
                    <a:pt x="7924800" y="3631069"/>
                  </a:lnTo>
                  <a:lnTo>
                    <a:pt x="7924800" y="3573919"/>
                  </a:lnTo>
                  <a:close/>
                </a:path>
                <a:path w="7924800" h="6191250">
                  <a:moveTo>
                    <a:pt x="7924800" y="3478796"/>
                  </a:moveTo>
                  <a:lnTo>
                    <a:pt x="7905750" y="3478796"/>
                  </a:lnTo>
                  <a:lnTo>
                    <a:pt x="7905750" y="3535946"/>
                  </a:lnTo>
                  <a:lnTo>
                    <a:pt x="7924800" y="3535946"/>
                  </a:lnTo>
                  <a:lnTo>
                    <a:pt x="7924800" y="3478796"/>
                  </a:lnTo>
                  <a:close/>
                </a:path>
                <a:path w="7924800" h="6191250">
                  <a:moveTo>
                    <a:pt x="7924800" y="3383673"/>
                  </a:moveTo>
                  <a:lnTo>
                    <a:pt x="7905750" y="3383673"/>
                  </a:lnTo>
                  <a:lnTo>
                    <a:pt x="7905750" y="3440823"/>
                  </a:lnTo>
                  <a:lnTo>
                    <a:pt x="7924800" y="3440823"/>
                  </a:lnTo>
                  <a:lnTo>
                    <a:pt x="7924800" y="3383673"/>
                  </a:lnTo>
                  <a:close/>
                </a:path>
                <a:path w="7924800" h="6191250">
                  <a:moveTo>
                    <a:pt x="7924800" y="3288550"/>
                  </a:moveTo>
                  <a:lnTo>
                    <a:pt x="7905750" y="3288550"/>
                  </a:lnTo>
                  <a:lnTo>
                    <a:pt x="7905750" y="3345700"/>
                  </a:lnTo>
                  <a:lnTo>
                    <a:pt x="7924800" y="3345700"/>
                  </a:lnTo>
                  <a:lnTo>
                    <a:pt x="7924800" y="3288550"/>
                  </a:lnTo>
                  <a:close/>
                </a:path>
                <a:path w="7924800" h="6191250">
                  <a:moveTo>
                    <a:pt x="7924800" y="3193427"/>
                  </a:moveTo>
                  <a:lnTo>
                    <a:pt x="7905750" y="3193427"/>
                  </a:lnTo>
                  <a:lnTo>
                    <a:pt x="7905750" y="3250577"/>
                  </a:lnTo>
                  <a:lnTo>
                    <a:pt x="7924800" y="3250577"/>
                  </a:lnTo>
                  <a:lnTo>
                    <a:pt x="7924800" y="3193427"/>
                  </a:lnTo>
                  <a:close/>
                </a:path>
                <a:path w="7924800" h="6191250">
                  <a:moveTo>
                    <a:pt x="7924800" y="3098317"/>
                  </a:moveTo>
                  <a:lnTo>
                    <a:pt x="7905750" y="3098317"/>
                  </a:lnTo>
                  <a:lnTo>
                    <a:pt x="7905750" y="3155467"/>
                  </a:lnTo>
                  <a:lnTo>
                    <a:pt x="7924800" y="3155467"/>
                  </a:lnTo>
                  <a:lnTo>
                    <a:pt x="7924800" y="3098317"/>
                  </a:lnTo>
                  <a:close/>
                </a:path>
                <a:path w="7924800" h="6191250">
                  <a:moveTo>
                    <a:pt x="7924800" y="3003194"/>
                  </a:moveTo>
                  <a:lnTo>
                    <a:pt x="7905750" y="3003194"/>
                  </a:lnTo>
                  <a:lnTo>
                    <a:pt x="7905750" y="3060344"/>
                  </a:lnTo>
                  <a:lnTo>
                    <a:pt x="7924800" y="3060344"/>
                  </a:lnTo>
                  <a:lnTo>
                    <a:pt x="7924800" y="3003194"/>
                  </a:lnTo>
                  <a:close/>
                </a:path>
                <a:path w="7924800" h="6191250">
                  <a:moveTo>
                    <a:pt x="7924800" y="2908071"/>
                  </a:moveTo>
                  <a:lnTo>
                    <a:pt x="7905750" y="2908071"/>
                  </a:lnTo>
                  <a:lnTo>
                    <a:pt x="7905750" y="2965221"/>
                  </a:lnTo>
                  <a:lnTo>
                    <a:pt x="7924800" y="2965221"/>
                  </a:lnTo>
                  <a:lnTo>
                    <a:pt x="7924800" y="2908071"/>
                  </a:lnTo>
                  <a:close/>
                </a:path>
                <a:path w="7924800" h="6191250">
                  <a:moveTo>
                    <a:pt x="7924800" y="2812948"/>
                  </a:moveTo>
                  <a:lnTo>
                    <a:pt x="7905750" y="2812948"/>
                  </a:lnTo>
                  <a:lnTo>
                    <a:pt x="7905750" y="2870098"/>
                  </a:lnTo>
                  <a:lnTo>
                    <a:pt x="7924800" y="2870098"/>
                  </a:lnTo>
                  <a:lnTo>
                    <a:pt x="7924800" y="2812948"/>
                  </a:lnTo>
                  <a:close/>
                </a:path>
                <a:path w="7924800" h="6191250">
                  <a:moveTo>
                    <a:pt x="7924800" y="2717825"/>
                  </a:moveTo>
                  <a:lnTo>
                    <a:pt x="7905750" y="2717825"/>
                  </a:lnTo>
                  <a:lnTo>
                    <a:pt x="7905750" y="2774975"/>
                  </a:lnTo>
                  <a:lnTo>
                    <a:pt x="7924800" y="2774975"/>
                  </a:lnTo>
                  <a:lnTo>
                    <a:pt x="7924800" y="2717825"/>
                  </a:lnTo>
                  <a:close/>
                </a:path>
                <a:path w="7924800" h="6191250">
                  <a:moveTo>
                    <a:pt x="7924800" y="2622715"/>
                  </a:moveTo>
                  <a:lnTo>
                    <a:pt x="7905750" y="2622715"/>
                  </a:lnTo>
                  <a:lnTo>
                    <a:pt x="7905750" y="2679865"/>
                  </a:lnTo>
                  <a:lnTo>
                    <a:pt x="7924800" y="2679865"/>
                  </a:lnTo>
                  <a:lnTo>
                    <a:pt x="7924800" y="2622715"/>
                  </a:lnTo>
                  <a:close/>
                </a:path>
                <a:path w="7924800" h="6191250">
                  <a:moveTo>
                    <a:pt x="7924800" y="2527592"/>
                  </a:moveTo>
                  <a:lnTo>
                    <a:pt x="7905750" y="2527592"/>
                  </a:lnTo>
                  <a:lnTo>
                    <a:pt x="7905750" y="2584742"/>
                  </a:lnTo>
                  <a:lnTo>
                    <a:pt x="7924800" y="2584742"/>
                  </a:lnTo>
                  <a:lnTo>
                    <a:pt x="7924800" y="2527592"/>
                  </a:lnTo>
                  <a:close/>
                </a:path>
                <a:path w="7924800" h="6191250">
                  <a:moveTo>
                    <a:pt x="7924800" y="2432469"/>
                  </a:moveTo>
                  <a:lnTo>
                    <a:pt x="7905750" y="2432469"/>
                  </a:lnTo>
                  <a:lnTo>
                    <a:pt x="7905750" y="2489619"/>
                  </a:lnTo>
                  <a:lnTo>
                    <a:pt x="7924800" y="2489619"/>
                  </a:lnTo>
                  <a:lnTo>
                    <a:pt x="7924800" y="2432469"/>
                  </a:lnTo>
                  <a:close/>
                </a:path>
                <a:path w="7924800" h="6191250">
                  <a:moveTo>
                    <a:pt x="7924800" y="2337346"/>
                  </a:moveTo>
                  <a:lnTo>
                    <a:pt x="7905750" y="2337346"/>
                  </a:lnTo>
                  <a:lnTo>
                    <a:pt x="7905750" y="2394496"/>
                  </a:lnTo>
                  <a:lnTo>
                    <a:pt x="7924800" y="2394496"/>
                  </a:lnTo>
                  <a:lnTo>
                    <a:pt x="7924800" y="2337346"/>
                  </a:lnTo>
                  <a:close/>
                </a:path>
                <a:path w="7924800" h="6191250">
                  <a:moveTo>
                    <a:pt x="7924800" y="2242223"/>
                  </a:moveTo>
                  <a:lnTo>
                    <a:pt x="7905750" y="2242223"/>
                  </a:lnTo>
                  <a:lnTo>
                    <a:pt x="7905750" y="2299373"/>
                  </a:lnTo>
                  <a:lnTo>
                    <a:pt x="7924800" y="2299373"/>
                  </a:lnTo>
                  <a:lnTo>
                    <a:pt x="7924800" y="2242223"/>
                  </a:lnTo>
                  <a:close/>
                </a:path>
                <a:path w="7924800" h="6191250">
                  <a:moveTo>
                    <a:pt x="7924800" y="2147112"/>
                  </a:moveTo>
                  <a:lnTo>
                    <a:pt x="7905750" y="2147112"/>
                  </a:lnTo>
                  <a:lnTo>
                    <a:pt x="7905750" y="2204262"/>
                  </a:lnTo>
                  <a:lnTo>
                    <a:pt x="7924800" y="2204262"/>
                  </a:lnTo>
                  <a:lnTo>
                    <a:pt x="7924800" y="2147112"/>
                  </a:lnTo>
                  <a:close/>
                </a:path>
                <a:path w="7924800" h="6191250">
                  <a:moveTo>
                    <a:pt x="7924800" y="2051989"/>
                  </a:moveTo>
                  <a:lnTo>
                    <a:pt x="7905750" y="2051989"/>
                  </a:lnTo>
                  <a:lnTo>
                    <a:pt x="7905750" y="2109139"/>
                  </a:lnTo>
                  <a:lnTo>
                    <a:pt x="7924800" y="2109139"/>
                  </a:lnTo>
                  <a:lnTo>
                    <a:pt x="7924800" y="2051989"/>
                  </a:lnTo>
                  <a:close/>
                </a:path>
                <a:path w="7924800" h="6191250">
                  <a:moveTo>
                    <a:pt x="7924800" y="1956866"/>
                  </a:moveTo>
                  <a:lnTo>
                    <a:pt x="7905750" y="1956866"/>
                  </a:lnTo>
                  <a:lnTo>
                    <a:pt x="7905750" y="2014016"/>
                  </a:lnTo>
                  <a:lnTo>
                    <a:pt x="7924800" y="2014016"/>
                  </a:lnTo>
                  <a:lnTo>
                    <a:pt x="7924800" y="1956866"/>
                  </a:lnTo>
                  <a:close/>
                </a:path>
                <a:path w="7924800" h="6191250">
                  <a:moveTo>
                    <a:pt x="7924800" y="1861743"/>
                  </a:moveTo>
                  <a:lnTo>
                    <a:pt x="7905750" y="1861743"/>
                  </a:lnTo>
                  <a:lnTo>
                    <a:pt x="7905750" y="1918893"/>
                  </a:lnTo>
                  <a:lnTo>
                    <a:pt x="7924800" y="1918893"/>
                  </a:lnTo>
                  <a:lnTo>
                    <a:pt x="7924800" y="1861743"/>
                  </a:lnTo>
                  <a:close/>
                </a:path>
                <a:path w="7924800" h="6191250">
                  <a:moveTo>
                    <a:pt x="7924800" y="1766620"/>
                  </a:moveTo>
                  <a:lnTo>
                    <a:pt x="7905750" y="1766620"/>
                  </a:lnTo>
                  <a:lnTo>
                    <a:pt x="7905750" y="1823770"/>
                  </a:lnTo>
                  <a:lnTo>
                    <a:pt x="7924800" y="1823770"/>
                  </a:lnTo>
                  <a:lnTo>
                    <a:pt x="7924800" y="1766620"/>
                  </a:lnTo>
                  <a:close/>
                </a:path>
                <a:path w="7924800" h="6191250">
                  <a:moveTo>
                    <a:pt x="7924800" y="1671510"/>
                  </a:moveTo>
                  <a:lnTo>
                    <a:pt x="7905750" y="1671510"/>
                  </a:lnTo>
                  <a:lnTo>
                    <a:pt x="7905750" y="1728660"/>
                  </a:lnTo>
                  <a:lnTo>
                    <a:pt x="7924800" y="1728660"/>
                  </a:lnTo>
                  <a:lnTo>
                    <a:pt x="7924800" y="1671510"/>
                  </a:lnTo>
                  <a:close/>
                </a:path>
                <a:path w="7924800" h="6191250">
                  <a:moveTo>
                    <a:pt x="7924800" y="1576387"/>
                  </a:moveTo>
                  <a:lnTo>
                    <a:pt x="7905750" y="1576387"/>
                  </a:lnTo>
                  <a:lnTo>
                    <a:pt x="7905750" y="1633537"/>
                  </a:lnTo>
                  <a:lnTo>
                    <a:pt x="7924800" y="1633537"/>
                  </a:lnTo>
                  <a:lnTo>
                    <a:pt x="7924800" y="1576387"/>
                  </a:lnTo>
                  <a:close/>
                </a:path>
                <a:path w="7924800" h="6191250">
                  <a:moveTo>
                    <a:pt x="7924800" y="1481264"/>
                  </a:moveTo>
                  <a:lnTo>
                    <a:pt x="7905750" y="1481264"/>
                  </a:lnTo>
                  <a:lnTo>
                    <a:pt x="7905750" y="1538414"/>
                  </a:lnTo>
                  <a:lnTo>
                    <a:pt x="7924800" y="1538414"/>
                  </a:lnTo>
                  <a:lnTo>
                    <a:pt x="7924800" y="1481264"/>
                  </a:lnTo>
                  <a:close/>
                </a:path>
                <a:path w="7924800" h="6191250">
                  <a:moveTo>
                    <a:pt x="7924800" y="1386141"/>
                  </a:moveTo>
                  <a:lnTo>
                    <a:pt x="7905750" y="1386141"/>
                  </a:lnTo>
                  <a:lnTo>
                    <a:pt x="7905750" y="1443291"/>
                  </a:lnTo>
                  <a:lnTo>
                    <a:pt x="7924800" y="1443291"/>
                  </a:lnTo>
                  <a:lnTo>
                    <a:pt x="7924800" y="1386141"/>
                  </a:lnTo>
                  <a:close/>
                </a:path>
                <a:path w="7924800" h="6191250">
                  <a:moveTo>
                    <a:pt x="7924800" y="1291031"/>
                  </a:moveTo>
                  <a:lnTo>
                    <a:pt x="7905750" y="1291031"/>
                  </a:lnTo>
                  <a:lnTo>
                    <a:pt x="7905750" y="1348181"/>
                  </a:lnTo>
                  <a:lnTo>
                    <a:pt x="7924800" y="1348181"/>
                  </a:lnTo>
                  <a:lnTo>
                    <a:pt x="7924800" y="1291031"/>
                  </a:lnTo>
                  <a:close/>
                </a:path>
                <a:path w="7924800" h="6191250">
                  <a:moveTo>
                    <a:pt x="7924800" y="1195908"/>
                  </a:moveTo>
                  <a:lnTo>
                    <a:pt x="7905750" y="1195908"/>
                  </a:lnTo>
                  <a:lnTo>
                    <a:pt x="7905750" y="1253058"/>
                  </a:lnTo>
                  <a:lnTo>
                    <a:pt x="7924800" y="1253058"/>
                  </a:lnTo>
                  <a:lnTo>
                    <a:pt x="7924800" y="1195908"/>
                  </a:lnTo>
                  <a:close/>
                </a:path>
                <a:path w="7924800" h="6191250">
                  <a:moveTo>
                    <a:pt x="7924800" y="1100785"/>
                  </a:moveTo>
                  <a:lnTo>
                    <a:pt x="7905750" y="1100785"/>
                  </a:lnTo>
                  <a:lnTo>
                    <a:pt x="7905750" y="1157935"/>
                  </a:lnTo>
                  <a:lnTo>
                    <a:pt x="7924800" y="1157935"/>
                  </a:lnTo>
                  <a:lnTo>
                    <a:pt x="7924800" y="1100785"/>
                  </a:lnTo>
                  <a:close/>
                </a:path>
                <a:path w="7924800" h="6191250">
                  <a:moveTo>
                    <a:pt x="7924800" y="1005662"/>
                  </a:moveTo>
                  <a:lnTo>
                    <a:pt x="7905750" y="1005662"/>
                  </a:lnTo>
                  <a:lnTo>
                    <a:pt x="7905750" y="1062812"/>
                  </a:lnTo>
                  <a:lnTo>
                    <a:pt x="7924800" y="1062812"/>
                  </a:lnTo>
                  <a:lnTo>
                    <a:pt x="7924800" y="1005662"/>
                  </a:lnTo>
                  <a:close/>
                </a:path>
                <a:path w="7924800" h="6191250">
                  <a:moveTo>
                    <a:pt x="7924800" y="910539"/>
                  </a:moveTo>
                  <a:lnTo>
                    <a:pt x="7905750" y="910539"/>
                  </a:lnTo>
                  <a:lnTo>
                    <a:pt x="7905750" y="967689"/>
                  </a:lnTo>
                  <a:lnTo>
                    <a:pt x="7924800" y="967689"/>
                  </a:lnTo>
                  <a:lnTo>
                    <a:pt x="7924800" y="910539"/>
                  </a:lnTo>
                  <a:close/>
                </a:path>
                <a:path w="7924800" h="6191250">
                  <a:moveTo>
                    <a:pt x="7924800" y="815428"/>
                  </a:moveTo>
                  <a:lnTo>
                    <a:pt x="7905750" y="815428"/>
                  </a:lnTo>
                  <a:lnTo>
                    <a:pt x="7905750" y="872578"/>
                  </a:lnTo>
                  <a:lnTo>
                    <a:pt x="7924800" y="872578"/>
                  </a:lnTo>
                  <a:lnTo>
                    <a:pt x="7924800" y="815428"/>
                  </a:lnTo>
                  <a:close/>
                </a:path>
                <a:path w="7924800" h="6191250">
                  <a:moveTo>
                    <a:pt x="7924800" y="720305"/>
                  </a:moveTo>
                  <a:lnTo>
                    <a:pt x="7905750" y="720305"/>
                  </a:lnTo>
                  <a:lnTo>
                    <a:pt x="7905750" y="777455"/>
                  </a:lnTo>
                  <a:lnTo>
                    <a:pt x="7924800" y="777455"/>
                  </a:lnTo>
                  <a:lnTo>
                    <a:pt x="7924800" y="720305"/>
                  </a:lnTo>
                  <a:close/>
                </a:path>
                <a:path w="7924800" h="6191250">
                  <a:moveTo>
                    <a:pt x="7924800" y="625182"/>
                  </a:moveTo>
                  <a:lnTo>
                    <a:pt x="7905750" y="625182"/>
                  </a:lnTo>
                  <a:lnTo>
                    <a:pt x="7905750" y="682332"/>
                  </a:lnTo>
                  <a:lnTo>
                    <a:pt x="7924800" y="682332"/>
                  </a:lnTo>
                  <a:lnTo>
                    <a:pt x="7924800" y="625182"/>
                  </a:lnTo>
                  <a:close/>
                </a:path>
                <a:path w="7924800" h="6191250">
                  <a:moveTo>
                    <a:pt x="7924800" y="530059"/>
                  </a:moveTo>
                  <a:lnTo>
                    <a:pt x="7905750" y="530059"/>
                  </a:lnTo>
                  <a:lnTo>
                    <a:pt x="7905750" y="587209"/>
                  </a:lnTo>
                  <a:lnTo>
                    <a:pt x="7924800" y="587209"/>
                  </a:lnTo>
                  <a:lnTo>
                    <a:pt x="7924800" y="530059"/>
                  </a:lnTo>
                  <a:close/>
                </a:path>
                <a:path w="7924800" h="6191250">
                  <a:moveTo>
                    <a:pt x="7924800" y="434936"/>
                  </a:moveTo>
                  <a:lnTo>
                    <a:pt x="7905750" y="434936"/>
                  </a:lnTo>
                  <a:lnTo>
                    <a:pt x="7905750" y="492086"/>
                  </a:lnTo>
                  <a:lnTo>
                    <a:pt x="7924800" y="492086"/>
                  </a:lnTo>
                  <a:lnTo>
                    <a:pt x="7924800" y="434936"/>
                  </a:lnTo>
                  <a:close/>
                </a:path>
                <a:path w="7924800" h="6191250">
                  <a:moveTo>
                    <a:pt x="7924800" y="339826"/>
                  </a:moveTo>
                  <a:lnTo>
                    <a:pt x="7905750" y="339826"/>
                  </a:lnTo>
                  <a:lnTo>
                    <a:pt x="7905750" y="396976"/>
                  </a:lnTo>
                  <a:lnTo>
                    <a:pt x="7924800" y="396976"/>
                  </a:lnTo>
                  <a:lnTo>
                    <a:pt x="7924800" y="339826"/>
                  </a:lnTo>
                  <a:close/>
                </a:path>
                <a:path w="7924800" h="6191250">
                  <a:moveTo>
                    <a:pt x="7924800" y="244703"/>
                  </a:moveTo>
                  <a:lnTo>
                    <a:pt x="7905750" y="244703"/>
                  </a:lnTo>
                  <a:lnTo>
                    <a:pt x="7905750" y="301853"/>
                  </a:lnTo>
                  <a:lnTo>
                    <a:pt x="7924800" y="301853"/>
                  </a:lnTo>
                  <a:lnTo>
                    <a:pt x="7924800" y="244703"/>
                  </a:lnTo>
                  <a:close/>
                </a:path>
                <a:path w="7924800" h="6191250">
                  <a:moveTo>
                    <a:pt x="7924800" y="149580"/>
                  </a:moveTo>
                  <a:lnTo>
                    <a:pt x="7905750" y="149580"/>
                  </a:lnTo>
                  <a:lnTo>
                    <a:pt x="7905750" y="206730"/>
                  </a:lnTo>
                  <a:lnTo>
                    <a:pt x="7924800" y="206730"/>
                  </a:lnTo>
                  <a:lnTo>
                    <a:pt x="7924800" y="14958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934949" y="3695699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49" y="0"/>
                  </a:moveTo>
                  <a:lnTo>
                    <a:pt x="0" y="238124"/>
                  </a:lnTo>
                  <a:lnTo>
                    <a:pt x="476249" y="476249"/>
                  </a:lnTo>
                  <a:lnTo>
                    <a:pt x="952499" y="238124"/>
                  </a:lnTo>
                  <a:lnTo>
                    <a:pt x="476249" y="0"/>
                  </a:lnTo>
                  <a:close/>
                </a:path>
                <a:path w="952500" h="952500">
                  <a:moveTo>
                    <a:pt x="0" y="714374"/>
                  </a:moveTo>
                  <a:lnTo>
                    <a:pt x="476249" y="952499"/>
                  </a:lnTo>
                  <a:lnTo>
                    <a:pt x="952499" y="714374"/>
                  </a:lnTo>
                </a:path>
                <a:path w="952500" h="952500">
                  <a:moveTo>
                    <a:pt x="0" y="476249"/>
                  </a:moveTo>
                  <a:lnTo>
                    <a:pt x="476249" y="714374"/>
                  </a:lnTo>
                  <a:lnTo>
                    <a:pt x="952499" y="476249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271298" y="4811803"/>
            <a:ext cx="4279900" cy="88011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85"/>
              </a:spcBef>
            </a:pPr>
            <a:r>
              <a:rPr sz="1650" spc="-130" dirty="0">
                <a:solidFill>
                  <a:srgbClr val="9CA2AF"/>
                </a:solidFill>
                <a:latin typeface="Microsoft Sans Serif"/>
                <a:cs typeface="Microsoft Sans Serif"/>
              </a:rPr>
              <a:t>HuBERT</a:t>
            </a:r>
            <a:r>
              <a:rPr sz="1650" spc="-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9CA2AF"/>
                </a:solidFill>
                <a:latin typeface="Microsoft Sans Serif"/>
                <a:cs typeface="Microsoft Sans Serif"/>
              </a:rPr>
              <a:t>+</a:t>
            </a:r>
            <a:r>
              <a:rPr sz="1600" spc="1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650" spc="-60" dirty="0">
                <a:solidFill>
                  <a:srgbClr val="9CA2AF"/>
                </a:solidFill>
                <a:latin typeface="Microsoft Sans Serif"/>
                <a:cs typeface="Microsoft Sans Serif"/>
              </a:rPr>
              <a:t>K</a:t>
            </a:r>
            <a:r>
              <a:rPr sz="1600" spc="-60" dirty="0">
                <a:solidFill>
                  <a:srgbClr val="9CA2AF"/>
                </a:solidFill>
                <a:latin typeface="Microsoft Sans Serif"/>
                <a:cs typeface="Microsoft Sans Serif"/>
              </a:rPr>
              <a:t>-</a:t>
            </a:r>
            <a:r>
              <a:rPr sz="1650" spc="-45" dirty="0">
                <a:solidFill>
                  <a:srgbClr val="9CA2AF"/>
                </a:solidFill>
                <a:latin typeface="Microsoft Sans Serif"/>
                <a:cs typeface="Microsoft Sans Serif"/>
              </a:rPr>
              <a:t>Means</a:t>
            </a:r>
            <a:r>
              <a:rPr sz="165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Diagram</a:t>
            </a:r>
            <a:endParaRPr sz="16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05100"/>
              </a:lnSpc>
              <a:spcBef>
                <a:spcPts val="700"/>
              </a:spcBef>
            </a:pPr>
            <a:r>
              <a:rPr sz="1150" dirty="0">
                <a:solidFill>
                  <a:srgbClr val="6A7280"/>
                </a:solidFill>
                <a:latin typeface="Microsoft Sans Serif"/>
                <a:cs typeface="Microsoft Sans Serif"/>
              </a:rPr>
              <a:t>Add</a:t>
            </a:r>
            <a:r>
              <a:rPr sz="1150" spc="-3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visualization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showing</a:t>
            </a:r>
            <a:r>
              <a:rPr sz="1150" spc="-2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speech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waveform</a:t>
            </a:r>
            <a:r>
              <a:rPr sz="1150" spc="-2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950" spc="95" dirty="0">
                <a:solidFill>
                  <a:srgbClr val="6A7280"/>
                </a:solidFill>
                <a:latin typeface="Arial"/>
                <a:cs typeface="Arial"/>
              </a:rPr>
              <a:t>→</a:t>
            </a:r>
            <a:r>
              <a:rPr sz="950" spc="20" dirty="0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sz="1150" spc="-90" dirty="0">
                <a:solidFill>
                  <a:srgbClr val="6A7280"/>
                </a:solidFill>
                <a:latin typeface="Microsoft Sans Serif"/>
                <a:cs typeface="Microsoft Sans Serif"/>
              </a:rPr>
              <a:t>HuBERT</a:t>
            </a:r>
            <a:r>
              <a:rPr sz="1150" spc="-1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features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950" spc="45" dirty="0">
                <a:solidFill>
                  <a:srgbClr val="6A7280"/>
                </a:solidFill>
                <a:latin typeface="Arial"/>
                <a:cs typeface="Arial"/>
              </a:rPr>
              <a:t>→ </a:t>
            </a:r>
            <a:r>
              <a:rPr sz="1150" spc="-130" dirty="0">
                <a:solidFill>
                  <a:srgbClr val="6A7280"/>
                </a:solidFill>
                <a:latin typeface="Microsoft Sans Serif"/>
                <a:cs typeface="Microsoft Sans Serif"/>
              </a:rPr>
              <a:t>K</a:t>
            </a:r>
            <a:r>
              <a:rPr sz="1200" spc="-130" dirty="0">
                <a:solidFill>
                  <a:srgbClr val="6A7280"/>
                </a:solidFill>
                <a:latin typeface="Verdana"/>
                <a:cs typeface="Verdana"/>
              </a:rPr>
              <a:t>-</a:t>
            </a:r>
            <a:r>
              <a:rPr sz="1150" spc="-25" dirty="0">
                <a:solidFill>
                  <a:srgbClr val="6A7280"/>
                </a:solidFill>
                <a:latin typeface="Microsoft Sans Serif"/>
                <a:cs typeface="Microsoft Sans Serif"/>
              </a:rPr>
              <a:t>Means</a:t>
            </a:r>
            <a:r>
              <a:rPr sz="1150" spc="-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clustering</a:t>
            </a:r>
            <a:r>
              <a:rPr sz="1150" spc="-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950" spc="95" dirty="0">
                <a:solidFill>
                  <a:srgbClr val="6A7280"/>
                </a:solidFill>
                <a:latin typeface="Arial"/>
                <a:cs typeface="Arial"/>
              </a:rPr>
              <a:t>→</a:t>
            </a:r>
            <a:r>
              <a:rPr sz="950" spc="40" dirty="0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discrete</a:t>
            </a:r>
            <a:r>
              <a:rPr sz="1150" spc="-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units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60803" y="6000749"/>
            <a:ext cx="995363" cy="361950"/>
          </a:xfrm>
          <a:custGeom>
            <a:avLst/>
            <a:gdLst/>
            <a:ahLst/>
            <a:cxnLst/>
            <a:rect l="l" t="t" r="r" b="b"/>
            <a:pathLst>
              <a:path w="904875" h="361950">
                <a:moveTo>
                  <a:pt x="833679" y="361949"/>
                </a:moveTo>
                <a:lnTo>
                  <a:pt x="71197" y="361949"/>
                </a:lnTo>
                <a:lnTo>
                  <a:pt x="66242" y="361461"/>
                </a:lnTo>
                <a:lnTo>
                  <a:pt x="29706" y="346327"/>
                </a:lnTo>
                <a:lnTo>
                  <a:pt x="3885" y="310287"/>
                </a:lnTo>
                <a:lnTo>
                  <a:pt x="0" y="290752"/>
                </a:lnTo>
                <a:lnTo>
                  <a:pt x="1" y="285749"/>
                </a:lnTo>
                <a:lnTo>
                  <a:pt x="0" y="71196"/>
                </a:lnTo>
                <a:lnTo>
                  <a:pt x="15622" y="29705"/>
                </a:lnTo>
                <a:lnTo>
                  <a:pt x="51661" y="3885"/>
                </a:lnTo>
                <a:lnTo>
                  <a:pt x="71197" y="0"/>
                </a:lnTo>
                <a:lnTo>
                  <a:pt x="833679" y="0"/>
                </a:lnTo>
                <a:lnTo>
                  <a:pt x="875169" y="15621"/>
                </a:lnTo>
                <a:lnTo>
                  <a:pt x="900987" y="51660"/>
                </a:lnTo>
                <a:lnTo>
                  <a:pt x="904876" y="71196"/>
                </a:lnTo>
                <a:lnTo>
                  <a:pt x="904876" y="290752"/>
                </a:lnTo>
                <a:lnTo>
                  <a:pt x="889252" y="332244"/>
                </a:lnTo>
                <a:lnTo>
                  <a:pt x="853212" y="358063"/>
                </a:lnTo>
                <a:lnTo>
                  <a:pt x="838633" y="361461"/>
                </a:lnTo>
                <a:lnTo>
                  <a:pt x="833679" y="361949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383836" y="6079773"/>
            <a:ext cx="7404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Input</a:t>
            </a:r>
            <a:endParaRPr sz="1000" dirty="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515722" y="6000749"/>
            <a:ext cx="304800" cy="361950"/>
          </a:xfrm>
          <a:custGeom>
            <a:avLst/>
            <a:gdLst/>
            <a:ahLst/>
            <a:cxnLst/>
            <a:rect l="l" t="t" r="r" b="b"/>
            <a:pathLst>
              <a:path w="304800" h="361950">
                <a:moveTo>
                  <a:pt x="233604" y="361949"/>
                </a:moveTo>
                <a:lnTo>
                  <a:pt x="71197" y="361949"/>
                </a:lnTo>
                <a:lnTo>
                  <a:pt x="66241" y="361461"/>
                </a:lnTo>
                <a:lnTo>
                  <a:pt x="29705" y="346327"/>
                </a:lnTo>
                <a:lnTo>
                  <a:pt x="3884" y="310287"/>
                </a:lnTo>
                <a:lnTo>
                  <a:pt x="0" y="290752"/>
                </a:lnTo>
                <a:lnTo>
                  <a:pt x="1" y="285749"/>
                </a:lnTo>
                <a:lnTo>
                  <a:pt x="0" y="71196"/>
                </a:lnTo>
                <a:lnTo>
                  <a:pt x="15622" y="29705"/>
                </a:lnTo>
                <a:lnTo>
                  <a:pt x="51660" y="3885"/>
                </a:lnTo>
                <a:lnTo>
                  <a:pt x="71197" y="0"/>
                </a:lnTo>
                <a:lnTo>
                  <a:pt x="233604" y="0"/>
                </a:lnTo>
                <a:lnTo>
                  <a:pt x="275093" y="15621"/>
                </a:lnTo>
                <a:lnTo>
                  <a:pt x="300914" y="51660"/>
                </a:lnTo>
                <a:lnTo>
                  <a:pt x="304799" y="71196"/>
                </a:lnTo>
                <a:lnTo>
                  <a:pt x="304799" y="290752"/>
                </a:lnTo>
                <a:lnTo>
                  <a:pt x="289177" y="332244"/>
                </a:lnTo>
                <a:lnTo>
                  <a:pt x="253137" y="358063"/>
                </a:lnTo>
                <a:lnTo>
                  <a:pt x="238558" y="361461"/>
                </a:lnTo>
                <a:lnTo>
                  <a:pt x="233604" y="361949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593958" y="6102368"/>
            <a:ext cx="13970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125322" y="6000749"/>
            <a:ext cx="1133475" cy="361950"/>
          </a:xfrm>
          <a:custGeom>
            <a:avLst/>
            <a:gdLst/>
            <a:ahLst/>
            <a:cxnLst/>
            <a:rect l="l" t="t" r="r" b="b"/>
            <a:pathLst>
              <a:path w="1133475" h="361950">
                <a:moveTo>
                  <a:pt x="1062278" y="361949"/>
                </a:moveTo>
                <a:lnTo>
                  <a:pt x="71197" y="361949"/>
                </a:lnTo>
                <a:lnTo>
                  <a:pt x="66242" y="361461"/>
                </a:lnTo>
                <a:lnTo>
                  <a:pt x="29706" y="346327"/>
                </a:lnTo>
                <a:lnTo>
                  <a:pt x="3885" y="310287"/>
                </a:lnTo>
                <a:lnTo>
                  <a:pt x="0" y="290752"/>
                </a:lnTo>
                <a:lnTo>
                  <a:pt x="1" y="285749"/>
                </a:lnTo>
                <a:lnTo>
                  <a:pt x="0" y="71196"/>
                </a:lnTo>
                <a:lnTo>
                  <a:pt x="15622" y="29705"/>
                </a:lnTo>
                <a:lnTo>
                  <a:pt x="51661" y="3885"/>
                </a:lnTo>
                <a:lnTo>
                  <a:pt x="71197" y="0"/>
                </a:lnTo>
                <a:lnTo>
                  <a:pt x="1062278" y="0"/>
                </a:lnTo>
                <a:lnTo>
                  <a:pt x="1103768" y="15621"/>
                </a:lnTo>
                <a:lnTo>
                  <a:pt x="1129589" y="51660"/>
                </a:lnTo>
                <a:lnTo>
                  <a:pt x="1133474" y="71196"/>
                </a:lnTo>
                <a:lnTo>
                  <a:pt x="1133474" y="290752"/>
                </a:lnTo>
                <a:lnTo>
                  <a:pt x="1117851" y="332244"/>
                </a:lnTo>
                <a:lnTo>
                  <a:pt x="1081811" y="358063"/>
                </a:lnTo>
                <a:lnTo>
                  <a:pt x="1067232" y="361461"/>
                </a:lnTo>
                <a:lnTo>
                  <a:pt x="1062278" y="361949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203558" y="6079773"/>
            <a:ext cx="9690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HuBERT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563598" y="6000749"/>
            <a:ext cx="304800" cy="361950"/>
          </a:xfrm>
          <a:custGeom>
            <a:avLst/>
            <a:gdLst/>
            <a:ahLst/>
            <a:cxnLst/>
            <a:rect l="l" t="t" r="r" b="b"/>
            <a:pathLst>
              <a:path w="304800" h="361950">
                <a:moveTo>
                  <a:pt x="233603" y="361949"/>
                </a:moveTo>
                <a:lnTo>
                  <a:pt x="71196" y="361949"/>
                </a:lnTo>
                <a:lnTo>
                  <a:pt x="66241" y="361461"/>
                </a:lnTo>
                <a:lnTo>
                  <a:pt x="29702" y="346327"/>
                </a:lnTo>
                <a:lnTo>
                  <a:pt x="3884" y="310287"/>
                </a:lnTo>
                <a:lnTo>
                  <a:pt x="0" y="290752"/>
                </a:lnTo>
                <a:lnTo>
                  <a:pt x="0" y="285749"/>
                </a:lnTo>
                <a:lnTo>
                  <a:pt x="0" y="71196"/>
                </a:lnTo>
                <a:lnTo>
                  <a:pt x="15619" y="29705"/>
                </a:lnTo>
                <a:lnTo>
                  <a:pt x="51660" y="3885"/>
                </a:lnTo>
                <a:lnTo>
                  <a:pt x="71196" y="0"/>
                </a:lnTo>
                <a:lnTo>
                  <a:pt x="233603" y="0"/>
                </a:lnTo>
                <a:lnTo>
                  <a:pt x="275093" y="15621"/>
                </a:lnTo>
                <a:lnTo>
                  <a:pt x="300913" y="51660"/>
                </a:lnTo>
                <a:lnTo>
                  <a:pt x="304798" y="71196"/>
                </a:lnTo>
                <a:lnTo>
                  <a:pt x="304798" y="290752"/>
                </a:lnTo>
                <a:lnTo>
                  <a:pt x="289176" y="332244"/>
                </a:lnTo>
                <a:lnTo>
                  <a:pt x="253136" y="358063"/>
                </a:lnTo>
                <a:lnTo>
                  <a:pt x="238557" y="361461"/>
                </a:lnTo>
                <a:lnTo>
                  <a:pt x="233603" y="361949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642429" y="6102368"/>
            <a:ext cx="13970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173198" y="6000749"/>
            <a:ext cx="666750" cy="361950"/>
          </a:xfrm>
          <a:custGeom>
            <a:avLst/>
            <a:gdLst/>
            <a:ahLst/>
            <a:cxnLst/>
            <a:rect l="l" t="t" r="r" b="b"/>
            <a:pathLst>
              <a:path w="666750" h="361950">
                <a:moveTo>
                  <a:pt x="595553" y="361949"/>
                </a:moveTo>
                <a:lnTo>
                  <a:pt x="71195" y="361949"/>
                </a:lnTo>
                <a:lnTo>
                  <a:pt x="66240" y="361461"/>
                </a:lnTo>
                <a:lnTo>
                  <a:pt x="29703" y="346327"/>
                </a:lnTo>
                <a:lnTo>
                  <a:pt x="3883" y="310287"/>
                </a:lnTo>
                <a:lnTo>
                  <a:pt x="0" y="290752"/>
                </a:lnTo>
                <a:lnTo>
                  <a:pt x="0" y="285749"/>
                </a:lnTo>
                <a:lnTo>
                  <a:pt x="0" y="71196"/>
                </a:lnTo>
                <a:lnTo>
                  <a:pt x="15619" y="29705"/>
                </a:lnTo>
                <a:lnTo>
                  <a:pt x="51660" y="3885"/>
                </a:lnTo>
                <a:lnTo>
                  <a:pt x="71195" y="0"/>
                </a:lnTo>
                <a:lnTo>
                  <a:pt x="595553" y="0"/>
                </a:lnTo>
                <a:lnTo>
                  <a:pt x="637043" y="15621"/>
                </a:lnTo>
                <a:lnTo>
                  <a:pt x="662862" y="51660"/>
                </a:lnTo>
                <a:lnTo>
                  <a:pt x="666749" y="71196"/>
                </a:lnTo>
                <a:lnTo>
                  <a:pt x="666749" y="290752"/>
                </a:lnTo>
                <a:lnTo>
                  <a:pt x="651126" y="332244"/>
                </a:lnTo>
                <a:lnTo>
                  <a:pt x="615086" y="358063"/>
                </a:lnTo>
                <a:lnTo>
                  <a:pt x="600507" y="361461"/>
                </a:lnTo>
                <a:lnTo>
                  <a:pt x="595553" y="361949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252029" y="6079773"/>
            <a:ext cx="50609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9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144746" y="6000749"/>
            <a:ext cx="304800" cy="361950"/>
          </a:xfrm>
          <a:custGeom>
            <a:avLst/>
            <a:gdLst/>
            <a:ahLst/>
            <a:cxnLst/>
            <a:rect l="l" t="t" r="r" b="b"/>
            <a:pathLst>
              <a:path w="304800" h="361950">
                <a:moveTo>
                  <a:pt x="233604" y="361949"/>
                </a:moveTo>
                <a:lnTo>
                  <a:pt x="71196" y="361949"/>
                </a:lnTo>
                <a:lnTo>
                  <a:pt x="66241" y="361461"/>
                </a:lnTo>
                <a:lnTo>
                  <a:pt x="29705" y="346327"/>
                </a:lnTo>
                <a:lnTo>
                  <a:pt x="3884" y="310287"/>
                </a:lnTo>
                <a:lnTo>
                  <a:pt x="0" y="290752"/>
                </a:lnTo>
                <a:lnTo>
                  <a:pt x="1" y="285749"/>
                </a:lnTo>
                <a:lnTo>
                  <a:pt x="0" y="71196"/>
                </a:lnTo>
                <a:lnTo>
                  <a:pt x="15621" y="29705"/>
                </a:lnTo>
                <a:lnTo>
                  <a:pt x="51660" y="3885"/>
                </a:lnTo>
                <a:lnTo>
                  <a:pt x="71196" y="0"/>
                </a:lnTo>
                <a:lnTo>
                  <a:pt x="233604" y="0"/>
                </a:lnTo>
                <a:lnTo>
                  <a:pt x="275094" y="15621"/>
                </a:lnTo>
                <a:lnTo>
                  <a:pt x="300913" y="51660"/>
                </a:lnTo>
                <a:lnTo>
                  <a:pt x="304799" y="71196"/>
                </a:lnTo>
                <a:lnTo>
                  <a:pt x="304799" y="290752"/>
                </a:lnTo>
                <a:lnTo>
                  <a:pt x="289177" y="332244"/>
                </a:lnTo>
                <a:lnTo>
                  <a:pt x="253137" y="358063"/>
                </a:lnTo>
                <a:lnTo>
                  <a:pt x="238558" y="361461"/>
                </a:lnTo>
                <a:lnTo>
                  <a:pt x="233604" y="361949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227448" y="6102368"/>
            <a:ext cx="13970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754346" y="6038056"/>
            <a:ext cx="685800" cy="361950"/>
          </a:xfrm>
          <a:custGeom>
            <a:avLst/>
            <a:gdLst/>
            <a:ahLst/>
            <a:cxnLst/>
            <a:rect l="l" t="t" r="r" b="b"/>
            <a:pathLst>
              <a:path w="685800" h="361950">
                <a:moveTo>
                  <a:pt x="614604" y="361949"/>
                </a:moveTo>
                <a:lnTo>
                  <a:pt x="71197" y="361949"/>
                </a:lnTo>
                <a:lnTo>
                  <a:pt x="66242" y="361461"/>
                </a:lnTo>
                <a:lnTo>
                  <a:pt x="29706" y="346327"/>
                </a:lnTo>
                <a:lnTo>
                  <a:pt x="3884" y="310287"/>
                </a:lnTo>
                <a:lnTo>
                  <a:pt x="0" y="290752"/>
                </a:lnTo>
                <a:lnTo>
                  <a:pt x="1" y="285749"/>
                </a:lnTo>
                <a:lnTo>
                  <a:pt x="0" y="71196"/>
                </a:lnTo>
                <a:lnTo>
                  <a:pt x="15622" y="29705"/>
                </a:lnTo>
                <a:lnTo>
                  <a:pt x="51661" y="3885"/>
                </a:lnTo>
                <a:lnTo>
                  <a:pt x="71197" y="0"/>
                </a:lnTo>
                <a:lnTo>
                  <a:pt x="614604" y="0"/>
                </a:lnTo>
                <a:lnTo>
                  <a:pt x="656094" y="15621"/>
                </a:lnTo>
                <a:lnTo>
                  <a:pt x="681912" y="51660"/>
                </a:lnTo>
                <a:lnTo>
                  <a:pt x="685800" y="71196"/>
                </a:lnTo>
                <a:lnTo>
                  <a:pt x="685800" y="290752"/>
                </a:lnTo>
                <a:lnTo>
                  <a:pt x="670177" y="332244"/>
                </a:lnTo>
                <a:lnTo>
                  <a:pt x="634137" y="358063"/>
                </a:lnTo>
                <a:lnTo>
                  <a:pt x="619558" y="361461"/>
                </a:lnTo>
                <a:lnTo>
                  <a:pt x="614604" y="361949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5837048" y="6079773"/>
            <a:ext cx="5251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100</a:t>
            </a:r>
            <a:r>
              <a:rPr sz="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Units</a:t>
            </a:r>
            <a:endParaRPr sz="1000" dirty="0">
              <a:latin typeface="Microsoft Sans Serif"/>
              <a:cs typeface="Microsoft Sans Serif"/>
            </a:endParaRPr>
          </a:p>
        </p:txBody>
      </p:sp>
      <p:pic>
        <p:nvPicPr>
          <p:cNvPr id="39" name="Picture 38" descr="A diagram of a diagram&#10;&#10;AI-generated content may be incorrect.">
            <a:extLst>
              <a:ext uri="{FF2B5EF4-FFF2-40B4-BE49-F238E27FC236}">
                <a16:creationId xmlns:a16="http://schemas.microsoft.com/office/drawing/2014/main" id="{CD48A66A-0B55-30DF-501C-A8D923AD4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2056606"/>
            <a:ext cx="7327901" cy="36450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1485899"/>
            <a:ext cx="761999" cy="3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04" dirty="0"/>
              <a:t>System</a:t>
            </a:r>
            <a:r>
              <a:rPr spc="-254" dirty="0"/>
              <a:t> </a:t>
            </a:r>
            <a:r>
              <a:rPr spc="-150" dirty="0"/>
              <a:t>Architecture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14399" y="5476874"/>
            <a:ext cx="7924800" cy="2362200"/>
            <a:chOff x="914399" y="5476874"/>
            <a:chExt cx="7924800" cy="2362200"/>
          </a:xfrm>
        </p:grpSpPr>
        <p:sp>
          <p:nvSpPr>
            <p:cNvPr id="5" name="object 5"/>
            <p:cNvSpPr/>
            <p:nvPr/>
          </p:nvSpPr>
          <p:spPr>
            <a:xfrm>
              <a:off x="933449" y="5476874"/>
              <a:ext cx="7905750" cy="2362200"/>
            </a:xfrm>
            <a:custGeom>
              <a:avLst/>
              <a:gdLst/>
              <a:ahLst/>
              <a:cxnLst/>
              <a:rect l="l" t="t" r="r" b="b"/>
              <a:pathLst>
                <a:path w="7905750" h="2362200">
                  <a:moveTo>
                    <a:pt x="7834552" y="2362199"/>
                  </a:moveTo>
                  <a:lnTo>
                    <a:pt x="53397" y="2362199"/>
                  </a:lnTo>
                  <a:lnTo>
                    <a:pt x="49680" y="2361711"/>
                  </a:lnTo>
                  <a:lnTo>
                    <a:pt x="14085" y="2336342"/>
                  </a:lnTo>
                  <a:lnTo>
                    <a:pt x="366" y="2295957"/>
                  </a:lnTo>
                  <a:lnTo>
                    <a:pt x="0" y="2291002"/>
                  </a:lnTo>
                  <a:lnTo>
                    <a:pt x="0" y="2285999"/>
                  </a:lnTo>
                  <a:lnTo>
                    <a:pt x="0" y="71196"/>
                  </a:lnTo>
                  <a:lnTo>
                    <a:pt x="11716" y="29704"/>
                  </a:lnTo>
                  <a:lnTo>
                    <a:pt x="42320" y="2439"/>
                  </a:lnTo>
                  <a:lnTo>
                    <a:pt x="53397" y="0"/>
                  </a:lnTo>
                  <a:lnTo>
                    <a:pt x="7834552" y="0"/>
                  </a:lnTo>
                  <a:lnTo>
                    <a:pt x="7876043" y="15621"/>
                  </a:lnTo>
                  <a:lnTo>
                    <a:pt x="7901862" y="51661"/>
                  </a:lnTo>
                  <a:lnTo>
                    <a:pt x="7905748" y="71196"/>
                  </a:lnTo>
                  <a:lnTo>
                    <a:pt x="7905748" y="2291002"/>
                  </a:lnTo>
                  <a:lnTo>
                    <a:pt x="7890126" y="2332492"/>
                  </a:lnTo>
                  <a:lnTo>
                    <a:pt x="7854086" y="2358313"/>
                  </a:lnTo>
                  <a:lnTo>
                    <a:pt x="7839507" y="2361711"/>
                  </a:lnTo>
                  <a:lnTo>
                    <a:pt x="7834552" y="23621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399" y="5477152"/>
              <a:ext cx="70485" cy="2362200"/>
            </a:xfrm>
            <a:custGeom>
              <a:avLst/>
              <a:gdLst/>
              <a:ahLst/>
              <a:cxnLst/>
              <a:rect l="l" t="t" r="r" b="b"/>
              <a:pathLst>
                <a:path w="70484" h="2362200">
                  <a:moveTo>
                    <a:pt x="70450" y="2361644"/>
                  </a:moveTo>
                  <a:lnTo>
                    <a:pt x="33857" y="2349090"/>
                  </a:lnTo>
                  <a:lnTo>
                    <a:pt x="5800" y="2314882"/>
                  </a:lnTo>
                  <a:lnTo>
                    <a:pt x="0" y="22857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2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2285722"/>
                  </a:lnTo>
                  <a:lnTo>
                    <a:pt x="44515" y="2328063"/>
                  </a:lnTo>
                  <a:lnTo>
                    <a:pt x="66287" y="2359988"/>
                  </a:lnTo>
                  <a:lnTo>
                    <a:pt x="70450" y="23616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14399" y="1885949"/>
            <a:ext cx="7924800" cy="1657350"/>
            <a:chOff x="914399" y="1885949"/>
            <a:chExt cx="7924800" cy="1657350"/>
          </a:xfrm>
        </p:grpSpPr>
        <p:sp>
          <p:nvSpPr>
            <p:cNvPr id="8" name="object 8"/>
            <p:cNvSpPr/>
            <p:nvPr/>
          </p:nvSpPr>
          <p:spPr>
            <a:xfrm>
              <a:off x="933449" y="1885949"/>
              <a:ext cx="7905750" cy="1657350"/>
            </a:xfrm>
            <a:custGeom>
              <a:avLst/>
              <a:gdLst/>
              <a:ahLst/>
              <a:cxnLst/>
              <a:rect l="l" t="t" r="r" b="b"/>
              <a:pathLst>
                <a:path w="7905750" h="1657350">
                  <a:moveTo>
                    <a:pt x="7834552" y="1657349"/>
                  </a:moveTo>
                  <a:lnTo>
                    <a:pt x="53397" y="1657349"/>
                  </a:lnTo>
                  <a:lnTo>
                    <a:pt x="49680" y="1656861"/>
                  </a:lnTo>
                  <a:lnTo>
                    <a:pt x="14085" y="1631493"/>
                  </a:lnTo>
                  <a:lnTo>
                    <a:pt x="366" y="1591108"/>
                  </a:lnTo>
                  <a:lnTo>
                    <a:pt x="0" y="1586153"/>
                  </a:lnTo>
                  <a:lnTo>
                    <a:pt x="0" y="158114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7834552" y="0"/>
                  </a:lnTo>
                  <a:lnTo>
                    <a:pt x="7876043" y="15621"/>
                  </a:lnTo>
                  <a:lnTo>
                    <a:pt x="7901862" y="51661"/>
                  </a:lnTo>
                  <a:lnTo>
                    <a:pt x="7905748" y="71196"/>
                  </a:lnTo>
                  <a:lnTo>
                    <a:pt x="7905748" y="1586153"/>
                  </a:lnTo>
                  <a:lnTo>
                    <a:pt x="7890126" y="1627643"/>
                  </a:lnTo>
                  <a:lnTo>
                    <a:pt x="7854086" y="1653463"/>
                  </a:lnTo>
                  <a:lnTo>
                    <a:pt x="7839507" y="1656861"/>
                  </a:lnTo>
                  <a:lnTo>
                    <a:pt x="7834552" y="16573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399" y="1886227"/>
              <a:ext cx="70485" cy="1657350"/>
            </a:xfrm>
            <a:custGeom>
              <a:avLst/>
              <a:gdLst/>
              <a:ahLst/>
              <a:cxnLst/>
              <a:rect l="l" t="t" r="r" b="b"/>
              <a:pathLst>
                <a:path w="70484" h="1657350">
                  <a:moveTo>
                    <a:pt x="70450" y="1656794"/>
                  </a:moveTo>
                  <a:lnTo>
                    <a:pt x="33857" y="1644241"/>
                  </a:lnTo>
                  <a:lnTo>
                    <a:pt x="5800" y="1610032"/>
                  </a:lnTo>
                  <a:lnTo>
                    <a:pt x="0" y="158087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2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1580872"/>
                  </a:lnTo>
                  <a:lnTo>
                    <a:pt x="44515" y="1623214"/>
                  </a:lnTo>
                  <a:lnTo>
                    <a:pt x="66287" y="1655138"/>
                  </a:lnTo>
                  <a:lnTo>
                    <a:pt x="70450" y="16567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299" y="2514599"/>
              <a:ext cx="76200" cy="761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299" y="2867024"/>
              <a:ext cx="76200" cy="761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299" y="3219449"/>
              <a:ext cx="76200" cy="7619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914399" y="3695699"/>
            <a:ext cx="7924800" cy="1628775"/>
            <a:chOff x="914399" y="3695699"/>
            <a:chExt cx="7924800" cy="1628775"/>
          </a:xfrm>
        </p:grpSpPr>
        <p:sp>
          <p:nvSpPr>
            <p:cNvPr id="14" name="object 14"/>
            <p:cNvSpPr/>
            <p:nvPr/>
          </p:nvSpPr>
          <p:spPr>
            <a:xfrm>
              <a:off x="933449" y="3695699"/>
              <a:ext cx="7905750" cy="1628775"/>
            </a:xfrm>
            <a:custGeom>
              <a:avLst/>
              <a:gdLst/>
              <a:ahLst/>
              <a:cxnLst/>
              <a:rect l="l" t="t" r="r" b="b"/>
              <a:pathLst>
                <a:path w="7905750" h="1628775">
                  <a:moveTo>
                    <a:pt x="7834552" y="1628774"/>
                  </a:moveTo>
                  <a:lnTo>
                    <a:pt x="53397" y="1628774"/>
                  </a:lnTo>
                  <a:lnTo>
                    <a:pt x="49680" y="1628286"/>
                  </a:lnTo>
                  <a:lnTo>
                    <a:pt x="14085" y="1602917"/>
                  </a:lnTo>
                  <a:lnTo>
                    <a:pt x="366" y="1562533"/>
                  </a:lnTo>
                  <a:lnTo>
                    <a:pt x="0" y="1557578"/>
                  </a:lnTo>
                  <a:lnTo>
                    <a:pt x="0" y="1552574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7834552" y="0"/>
                  </a:lnTo>
                  <a:lnTo>
                    <a:pt x="7876043" y="15621"/>
                  </a:lnTo>
                  <a:lnTo>
                    <a:pt x="7901862" y="51661"/>
                  </a:lnTo>
                  <a:lnTo>
                    <a:pt x="7905748" y="71196"/>
                  </a:lnTo>
                  <a:lnTo>
                    <a:pt x="7905748" y="1557578"/>
                  </a:lnTo>
                  <a:lnTo>
                    <a:pt x="7890126" y="1599068"/>
                  </a:lnTo>
                  <a:lnTo>
                    <a:pt x="7854086" y="1624888"/>
                  </a:lnTo>
                  <a:lnTo>
                    <a:pt x="7839507" y="1628286"/>
                  </a:lnTo>
                  <a:lnTo>
                    <a:pt x="7834552" y="16287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4399" y="3695977"/>
              <a:ext cx="70485" cy="1628775"/>
            </a:xfrm>
            <a:custGeom>
              <a:avLst/>
              <a:gdLst/>
              <a:ahLst/>
              <a:cxnLst/>
              <a:rect l="l" t="t" r="r" b="b"/>
              <a:pathLst>
                <a:path w="70484" h="1628775">
                  <a:moveTo>
                    <a:pt x="70450" y="1628219"/>
                  </a:moveTo>
                  <a:lnTo>
                    <a:pt x="33857" y="1615666"/>
                  </a:lnTo>
                  <a:lnTo>
                    <a:pt x="5800" y="1581457"/>
                  </a:lnTo>
                  <a:lnTo>
                    <a:pt x="0" y="1552297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2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1552297"/>
                  </a:lnTo>
                  <a:lnTo>
                    <a:pt x="44515" y="1594639"/>
                  </a:lnTo>
                  <a:lnTo>
                    <a:pt x="66287" y="1626563"/>
                  </a:lnTo>
                  <a:lnTo>
                    <a:pt x="70450" y="1628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299" y="4324349"/>
              <a:ext cx="76200" cy="761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299" y="4676774"/>
              <a:ext cx="76200" cy="761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299" y="5029199"/>
              <a:ext cx="76200" cy="761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92200" y="1912262"/>
            <a:ext cx="5419725" cy="14497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b="1" spc="-105" dirty="0">
                <a:solidFill>
                  <a:srgbClr val="93C4FD"/>
                </a:solidFill>
                <a:latin typeface="Arial"/>
                <a:cs typeface="Arial"/>
              </a:rPr>
              <a:t>S</a:t>
            </a:r>
            <a:r>
              <a:rPr sz="1950" b="1" spc="-105" dirty="0">
                <a:solidFill>
                  <a:srgbClr val="93C4FD"/>
                </a:solidFill>
                <a:latin typeface="Comic Sans MS"/>
                <a:cs typeface="Comic Sans MS"/>
              </a:rPr>
              <a:t>2</a:t>
            </a:r>
            <a:r>
              <a:rPr sz="2000" b="1" spc="-105" dirty="0">
                <a:solidFill>
                  <a:srgbClr val="93C4FD"/>
                </a:solidFill>
                <a:latin typeface="Arial"/>
                <a:cs typeface="Arial"/>
              </a:rPr>
              <a:t>UT</a:t>
            </a:r>
            <a:r>
              <a:rPr sz="2000" b="1" spc="-8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90" dirty="0">
                <a:solidFill>
                  <a:srgbClr val="93C4FD"/>
                </a:solidFill>
                <a:latin typeface="Arial"/>
                <a:cs typeface="Arial"/>
              </a:rPr>
              <a:t>Model</a:t>
            </a:r>
            <a:r>
              <a:rPr sz="2000" b="1" spc="-8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950" b="1" spc="-100" dirty="0">
                <a:solidFill>
                  <a:srgbClr val="93C4FD"/>
                </a:solidFill>
                <a:latin typeface="Comic Sans MS"/>
                <a:cs typeface="Comic Sans MS"/>
              </a:rPr>
              <a:t>(</a:t>
            </a:r>
            <a:r>
              <a:rPr sz="2000" b="1" spc="-100" dirty="0">
                <a:solidFill>
                  <a:srgbClr val="93C4FD"/>
                </a:solidFill>
                <a:latin typeface="Arial"/>
                <a:cs typeface="Arial"/>
              </a:rPr>
              <a:t>Fairseq</a:t>
            </a:r>
            <a:r>
              <a:rPr sz="2000" b="1" spc="-8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3C4FD"/>
                </a:solidFill>
                <a:latin typeface="Arial"/>
                <a:cs typeface="Arial"/>
              </a:rPr>
              <a:t>Transformer</a:t>
            </a:r>
            <a:r>
              <a:rPr sz="1950" b="1" spc="-10" dirty="0">
                <a:solidFill>
                  <a:srgbClr val="93C4FD"/>
                </a:solidFill>
                <a:latin typeface="Comic Sans MS"/>
                <a:cs typeface="Comic Sans MS"/>
              </a:rPr>
              <a:t>)</a:t>
            </a:r>
            <a:endParaRPr sz="1950" dirty="0">
              <a:latin typeface="Comic Sans MS"/>
              <a:cs typeface="Comic Sans MS"/>
            </a:endParaRPr>
          </a:p>
          <a:p>
            <a:pPr marL="354965" marR="5715">
              <a:lnSpc>
                <a:spcPts val="2780"/>
              </a:lnSpc>
            </a:pP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Encoder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processes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source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spectrogram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Decoder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predicts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sequence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units 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Implementation</a:t>
            </a:r>
            <a:r>
              <a:rPr sz="1700" spc="-40" dirty="0">
                <a:solidFill>
                  <a:srgbClr val="FFFFFF"/>
                </a:solidFill>
                <a:latin typeface="Sharp Grotesk Book 19"/>
                <a:cs typeface="Sharp Grotesk Book 19"/>
              </a:rPr>
              <a:t>:</a:t>
            </a:r>
            <a:r>
              <a:rPr sz="1700" spc="-65" dirty="0">
                <a:solidFill>
                  <a:srgbClr val="FFFFFF"/>
                </a:solidFill>
                <a:latin typeface="Sharp Grotesk Book 19"/>
                <a:cs typeface="Sharp Grotesk Book 19"/>
              </a:rPr>
              <a:t> </a:t>
            </a:r>
            <a:r>
              <a:rPr sz="1450" spc="-70" dirty="0">
                <a:solidFill>
                  <a:srgbClr val="BEDAFE"/>
                </a:solidFill>
                <a:latin typeface="Courier New"/>
                <a:cs typeface="Courier New"/>
              </a:rPr>
              <a:t>s2ut_transformer_fisher</a:t>
            </a:r>
            <a:r>
              <a:rPr sz="1450" spc="-420" dirty="0">
                <a:solidFill>
                  <a:srgbClr val="BEDAFE"/>
                </a:solidFill>
                <a:latin typeface="Courier New"/>
                <a:cs typeface="Courier New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Fairseq</a:t>
            </a:r>
            <a:endParaRPr sz="1650" dirty="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2200" y="3714677"/>
            <a:ext cx="4791710" cy="145732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000" b="1" spc="-125" dirty="0">
                <a:solidFill>
                  <a:srgbClr val="F9A7D4"/>
                </a:solidFill>
                <a:latin typeface="Arial"/>
                <a:cs typeface="Arial"/>
              </a:rPr>
              <a:t>HiFi</a:t>
            </a:r>
            <a:r>
              <a:rPr sz="2050" b="1" spc="-125" dirty="0">
                <a:solidFill>
                  <a:srgbClr val="F9A7D4"/>
                </a:solidFill>
                <a:latin typeface="Berlin Sans FB"/>
                <a:cs typeface="Berlin Sans FB"/>
              </a:rPr>
              <a:t>-</a:t>
            </a:r>
            <a:r>
              <a:rPr sz="2000" b="1" spc="-175" dirty="0">
                <a:solidFill>
                  <a:srgbClr val="F9A7D4"/>
                </a:solidFill>
                <a:latin typeface="Arial"/>
                <a:cs typeface="Arial"/>
              </a:rPr>
              <a:t>GAN</a:t>
            </a:r>
            <a:r>
              <a:rPr sz="2000" b="1" spc="-50" dirty="0">
                <a:solidFill>
                  <a:srgbClr val="F9A7D4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9A7D4"/>
                </a:solidFill>
                <a:latin typeface="Arial"/>
                <a:cs typeface="Arial"/>
              </a:rPr>
              <a:t>Vocoder</a:t>
            </a:r>
            <a:endParaRPr sz="20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565"/>
              </a:spcBef>
            </a:pPr>
            <a:r>
              <a:rPr sz="16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Takes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</a:t>
            </a:r>
            <a:r>
              <a:rPr sz="16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units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input</a:t>
            </a:r>
            <a:endParaRPr sz="1650" dirty="0">
              <a:latin typeface="Microsoft Sans Serif"/>
              <a:cs typeface="Microsoft Sans Serif"/>
            </a:endParaRPr>
          </a:p>
          <a:p>
            <a:pPr marL="354965">
              <a:lnSpc>
                <a:spcPct val="100000"/>
              </a:lnSpc>
              <a:spcBef>
                <a:spcPts val="745"/>
              </a:spcBef>
            </a:pP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Synthesizes</a:t>
            </a:r>
            <a:r>
              <a:rPr sz="16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1700" spc="-40" dirty="0">
                <a:solidFill>
                  <a:srgbClr val="FFFFFF"/>
                </a:solidFill>
                <a:latin typeface="Sharp Grotesk Book 19"/>
                <a:cs typeface="Sharp Grotesk Book 19"/>
              </a:rPr>
              <a:t>-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fidelity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waveform</a:t>
            </a:r>
            <a:endParaRPr sz="1650" dirty="0">
              <a:latin typeface="Microsoft Sans Serif"/>
              <a:cs typeface="Microsoft Sans Serif"/>
            </a:endParaRPr>
          </a:p>
          <a:p>
            <a:pPr marL="354965">
              <a:lnSpc>
                <a:spcPct val="100000"/>
              </a:lnSpc>
              <a:spcBef>
                <a:spcPts val="735"/>
              </a:spcBef>
            </a:pPr>
            <a:r>
              <a:rPr sz="16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Pre</a:t>
            </a:r>
            <a:r>
              <a:rPr sz="1700" spc="-80" dirty="0">
                <a:solidFill>
                  <a:srgbClr val="FFFFFF"/>
                </a:solidFill>
                <a:latin typeface="Sharp Grotesk Book 19"/>
                <a:cs typeface="Sharp Grotesk Book 19"/>
              </a:rPr>
              <a:t>-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trained</a:t>
            </a:r>
            <a:r>
              <a:rPr sz="165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700" spc="-40" dirty="0">
                <a:solidFill>
                  <a:srgbClr val="FFFFFF"/>
                </a:solidFill>
                <a:latin typeface="Sharp Grotesk Book 19"/>
                <a:cs typeface="Sharp Grotesk Book 19"/>
              </a:rPr>
              <a:t>,</a:t>
            </a:r>
            <a:r>
              <a:rPr sz="1700" spc="-90" dirty="0">
                <a:solidFill>
                  <a:srgbClr val="FFFFFF"/>
                </a:solidFill>
                <a:latin typeface="Sharp Grotesk Book 19"/>
                <a:cs typeface="Sharp Grotesk Book 19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fine</a:t>
            </a:r>
            <a:r>
              <a:rPr sz="1700" spc="-25" dirty="0">
                <a:solidFill>
                  <a:srgbClr val="FFFFFF"/>
                </a:solidFill>
                <a:latin typeface="Sharp Grotesk Book 19"/>
                <a:cs typeface="Sharp Grotesk Book 19"/>
              </a:rPr>
              <a:t>-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tuned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language</a:t>
            </a:r>
            <a:endParaRPr sz="1650" dirty="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2200" y="5596761"/>
            <a:ext cx="100012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60" dirty="0">
                <a:solidFill>
                  <a:srgbClr val="C3B4FD"/>
                </a:solidFill>
                <a:latin typeface="Arial"/>
                <a:cs typeface="Arial"/>
              </a:rPr>
              <a:t>Datasets</a:t>
            </a:r>
            <a:endParaRPr sz="19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57299" y="6010274"/>
            <a:ext cx="3638550" cy="762000"/>
          </a:xfrm>
          <a:custGeom>
            <a:avLst/>
            <a:gdLst/>
            <a:ahLst/>
            <a:cxnLst/>
            <a:rect l="l" t="t" r="r" b="b"/>
            <a:pathLst>
              <a:path w="3638550" h="762000">
                <a:moveTo>
                  <a:pt x="3567353" y="761999"/>
                </a:moveTo>
                <a:lnTo>
                  <a:pt x="71196" y="761999"/>
                </a:lnTo>
                <a:lnTo>
                  <a:pt x="66241" y="761511"/>
                </a:lnTo>
                <a:lnTo>
                  <a:pt x="29705" y="746377"/>
                </a:lnTo>
                <a:lnTo>
                  <a:pt x="3885" y="710337"/>
                </a:lnTo>
                <a:lnTo>
                  <a:pt x="0" y="690803"/>
                </a:lnTo>
                <a:lnTo>
                  <a:pt x="0" y="6857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3567353" y="0"/>
                </a:lnTo>
                <a:lnTo>
                  <a:pt x="3608844" y="15621"/>
                </a:lnTo>
                <a:lnTo>
                  <a:pt x="3634663" y="51660"/>
                </a:lnTo>
                <a:lnTo>
                  <a:pt x="3638549" y="71196"/>
                </a:lnTo>
                <a:lnTo>
                  <a:pt x="3638549" y="690803"/>
                </a:lnTo>
                <a:lnTo>
                  <a:pt x="3622927" y="732294"/>
                </a:lnTo>
                <a:lnTo>
                  <a:pt x="3586887" y="758113"/>
                </a:lnTo>
                <a:lnTo>
                  <a:pt x="3572308" y="761511"/>
                </a:lnTo>
                <a:lnTo>
                  <a:pt x="3567353" y="761999"/>
                </a:lnTo>
                <a:close/>
              </a:path>
            </a:pathLst>
          </a:custGeom>
          <a:solidFill>
            <a:srgbClr val="5B20B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58899" y="6076124"/>
            <a:ext cx="1893570" cy="55689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650" spc="-10" dirty="0">
                <a:solidFill>
                  <a:srgbClr val="DDD5FE"/>
                </a:solidFill>
                <a:latin typeface="Microsoft Sans Serif"/>
                <a:cs typeface="Microsoft Sans Serif"/>
              </a:rPr>
              <a:t>LJSpeech</a:t>
            </a:r>
            <a:endParaRPr sz="1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5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Monolingual</a:t>
            </a:r>
            <a:r>
              <a:rPr sz="1500" spc="-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correction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48249" y="6010274"/>
            <a:ext cx="3638550" cy="762000"/>
          </a:xfrm>
          <a:custGeom>
            <a:avLst/>
            <a:gdLst/>
            <a:ahLst/>
            <a:cxnLst/>
            <a:rect l="l" t="t" r="r" b="b"/>
            <a:pathLst>
              <a:path w="3638550" h="762000">
                <a:moveTo>
                  <a:pt x="3567352" y="761999"/>
                </a:moveTo>
                <a:lnTo>
                  <a:pt x="71196" y="761999"/>
                </a:lnTo>
                <a:lnTo>
                  <a:pt x="66240" y="761511"/>
                </a:lnTo>
                <a:lnTo>
                  <a:pt x="29705" y="746377"/>
                </a:lnTo>
                <a:lnTo>
                  <a:pt x="3885" y="710337"/>
                </a:lnTo>
                <a:lnTo>
                  <a:pt x="0" y="690803"/>
                </a:lnTo>
                <a:lnTo>
                  <a:pt x="0" y="6857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3567352" y="0"/>
                </a:lnTo>
                <a:lnTo>
                  <a:pt x="3608843" y="15621"/>
                </a:lnTo>
                <a:lnTo>
                  <a:pt x="3634662" y="51660"/>
                </a:lnTo>
                <a:lnTo>
                  <a:pt x="3638549" y="71196"/>
                </a:lnTo>
                <a:lnTo>
                  <a:pt x="3638549" y="690803"/>
                </a:lnTo>
                <a:lnTo>
                  <a:pt x="3622927" y="732294"/>
                </a:lnTo>
                <a:lnTo>
                  <a:pt x="3586886" y="758113"/>
                </a:lnTo>
                <a:lnTo>
                  <a:pt x="3572307" y="761511"/>
                </a:lnTo>
                <a:lnTo>
                  <a:pt x="3567352" y="761999"/>
                </a:lnTo>
                <a:close/>
              </a:path>
            </a:pathLst>
          </a:custGeom>
          <a:solidFill>
            <a:srgbClr val="5B20B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49849" y="6076124"/>
            <a:ext cx="1842770" cy="55689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650" spc="-10" dirty="0">
                <a:solidFill>
                  <a:srgbClr val="DDD5FE"/>
                </a:solidFill>
                <a:latin typeface="Microsoft Sans Serif"/>
                <a:cs typeface="Microsoft Sans Serif"/>
              </a:rPr>
              <a:t>FLEURS</a:t>
            </a:r>
            <a:endParaRPr sz="1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5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Arabic</a:t>
            </a:r>
            <a:r>
              <a:rPr sz="14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-</a:t>
            </a:r>
            <a:r>
              <a:rPr sz="150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English</a:t>
            </a:r>
            <a:r>
              <a:rPr sz="1500" spc="1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4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(~2.3</a:t>
            </a:r>
            <a:r>
              <a:rPr sz="15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k</a:t>
            </a:r>
            <a:r>
              <a:rPr sz="14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)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57299" y="6924675"/>
            <a:ext cx="3638550" cy="762000"/>
          </a:xfrm>
          <a:custGeom>
            <a:avLst/>
            <a:gdLst/>
            <a:ahLst/>
            <a:cxnLst/>
            <a:rect l="l" t="t" r="r" b="b"/>
            <a:pathLst>
              <a:path w="3638550" h="762000">
                <a:moveTo>
                  <a:pt x="3567353" y="761998"/>
                </a:moveTo>
                <a:lnTo>
                  <a:pt x="71196" y="761998"/>
                </a:lnTo>
                <a:lnTo>
                  <a:pt x="66241" y="761510"/>
                </a:lnTo>
                <a:lnTo>
                  <a:pt x="29705" y="746377"/>
                </a:lnTo>
                <a:lnTo>
                  <a:pt x="3885" y="710336"/>
                </a:lnTo>
                <a:lnTo>
                  <a:pt x="0" y="690802"/>
                </a:lnTo>
                <a:lnTo>
                  <a:pt x="0" y="685799"/>
                </a:lnTo>
                <a:lnTo>
                  <a:pt x="0" y="71195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3567353" y="0"/>
                </a:lnTo>
                <a:lnTo>
                  <a:pt x="3608844" y="15621"/>
                </a:lnTo>
                <a:lnTo>
                  <a:pt x="3634663" y="51660"/>
                </a:lnTo>
                <a:lnTo>
                  <a:pt x="3638549" y="71195"/>
                </a:lnTo>
                <a:lnTo>
                  <a:pt x="3638549" y="690802"/>
                </a:lnTo>
                <a:lnTo>
                  <a:pt x="3622927" y="732293"/>
                </a:lnTo>
                <a:lnTo>
                  <a:pt x="3586887" y="758112"/>
                </a:lnTo>
                <a:lnTo>
                  <a:pt x="3572308" y="761511"/>
                </a:lnTo>
                <a:lnTo>
                  <a:pt x="3567353" y="761998"/>
                </a:lnTo>
                <a:close/>
              </a:path>
            </a:pathLst>
          </a:custGeom>
          <a:solidFill>
            <a:srgbClr val="5B20B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58899" y="6990524"/>
            <a:ext cx="1773555" cy="55689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650" spc="-95" dirty="0">
                <a:solidFill>
                  <a:srgbClr val="DDD5FE"/>
                </a:solidFill>
                <a:latin typeface="Microsoft Sans Serif"/>
                <a:cs typeface="Microsoft Sans Serif"/>
              </a:rPr>
              <a:t>CoVoST</a:t>
            </a:r>
            <a:r>
              <a:rPr sz="1650" dirty="0">
                <a:solidFill>
                  <a:srgbClr val="DDD5FE"/>
                </a:solidFill>
                <a:latin typeface="Microsoft Sans Serif"/>
                <a:cs typeface="Microsoft Sans Serif"/>
              </a:rPr>
              <a:t> </a:t>
            </a:r>
            <a:r>
              <a:rPr sz="1650" spc="-50" dirty="0">
                <a:solidFill>
                  <a:srgbClr val="DDD5FE"/>
                </a:solidFill>
                <a:latin typeface="Libre Baskerville"/>
                <a:cs typeface="Libre Baskerville"/>
              </a:rPr>
              <a:t>2</a:t>
            </a:r>
            <a:endParaRPr sz="1650">
              <a:latin typeface="Libre Baskerville"/>
              <a:cs typeface="Libre Baskervill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50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German</a:t>
            </a:r>
            <a:r>
              <a:rPr sz="14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-</a:t>
            </a:r>
            <a:r>
              <a:rPr sz="150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English</a:t>
            </a:r>
            <a:r>
              <a:rPr sz="1500" spc="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base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48249" y="6924675"/>
            <a:ext cx="3638550" cy="762000"/>
          </a:xfrm>
          <a:custGeom>
            <a:avLst/>
            <a:gdLst/>
            <a:ahLst/>
            <a:cxnLst/>
            <a:rect l="l" t="t" r="r" b="b"/>
            <a:pathLst>
              <a:path w="3638550" h="762000">
                <a:moveTo>
                  <a:pt x="3567352" y="761998"/>
                </a:moveTo>
                <a:lnTo>
                  <a:pt x="71196" y="761998"/>
                </a:lnTo>
                <a:lnTo>
                  <a:pt x="66240" y="761510"/>
                </a:lnTo>
                <a:lnTo>
                  <a:pt x="29705" y="746377"/>
                </a:lnTo>
                <a:lnTo>
                  <a:pt x="3885" y="710336"/>
                </a:lnTo>
                <a:lnTo>
                  <a:pt x="0" y="690802"/>
                </a:lnTo>
                <a:lnTo>
                  <a:pt x="0" y="685799"/>
                </a:lnTo>
                <a:lnTo>
                  <a:pt x="0" y="71195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3567352" y="0"/>
                </a:lnTo>
                <a:lnTo>
                  <a:pt x="3608843" y="15621"/>
                </a:lnTo>
                <a:lnTo>
                  <a:pt x="3634662" y="51660"/>
                </a:lnTo>
                <a:lnTo>
                  <a:pt x="3638549" y="71195"/>
                </a:lnTo>
                <a:lnTo>
                  <a:pt x="3638549" y="690802"/>
                </a:lnTo>
                <a:lnTo>
                  <a:pt x="3622927" y="732293"/>
                </a:lnTo>
                <a:lnTo>
                  <a:pt x="3586886" y="758112"/>
                </a:lnTo>
                <a:lnTo>
                  <a:pt x="3572307" y="761511"/>
                </a:lnTo>
                <a:lnTo>
                  <a:pt x="3567352" y="761998"/>
                </a:lnTo>
                <a:close/>
              </a:path>
            </a:pathLst>
          </a:custGeom>
          <a:solidFill>
            <a:srgbClr val="5B20B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149849" y="6990524"/>
            <a:ext cx="2315845" cy="55689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650" spc="-105" dirty="0">
                <a:solidFill>
                  <a:srgbClr val="DDD5FE"/>
                </a:solidFill>
                <a:latin typeface="Microsoft Sans Serif"/>
                <a:cs typeface="Microsoft Sans Serif"/>
              </a:rPr>
              <a:t>CVSS</a:t>
            </a:r>
            <a:r>
              <a:rPr sz="1650" spc="-105" dirty="0">
                <a:solidFill>
                  <a:srgbClr val="DDD5FE"/>
                </a:solidFill>
                <a:latin typeface="Libre Baskerville"/>
                <a:cs typeface="Libre Baskerville"/>
              </a:rPr>
              <a:t>-</a:t>
            </a:r>
            <a:r>
              <a:rPr sz="1650" spc="-50" dirty="0">
                <a:solidFill>
                  <a:srgbClr val="DDD5FE"/>
                </a:solidFill>
                <a:latin typeface="Microsoft Sans Serif"/>
                <a:cs typeface="Microsoft Sans Serif"/>
              </a:rPr>
              <a:t>C</a:t>
            </a:r>
            <a:endParaRPr sz="1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~128</a:t>
            </a:r>
            <a:r>
              <a:rPr sz="15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k</a:t>
            </a:r>
            <a:r>
              <a:rPr sz="1500" spc="-1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German</a:t>
            </a:r>
            <a:r>
              <a:rPr sz="1450" spc="-45" dirty="0">
                <a:solidFill>
                  <a:srgbClr val="D0D5DA"/>
                </a:solidFill>
                <a:latin typeface="Microsoft Sans Serif"/>
                <a:cs typeface="Microsoft Sans Serif"/>
              </a:rPr>
              <a:t>-</a:t>
            </a:r>
            <a:r>
              <a:rPr sz="150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English</a:t>
            </a:r>
            <a:r>
              <a:rPr sz="1500" spc="-1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pairs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582400" y="7150099"/>
            <a:ext cx="3708400" cy="68897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85"/>
              </a:spcBef>
            </a:pPr>
            <a:r>
              <a:rPr sz="1650" spc="-20" dirty="0">
                <a:solidFill>
                  <a:srgbClr val="9CA2AF"/>
                </a:solidFill>
                <a:latin typeface="Microsoft Sans Serif"/>
                <a:cs typeface="Microsoft Sans Serif"/>
              </a:rPr>
              <a:t>Model</a:t>
            </a:r>
            <a:r>
              <a:rPr sz="1650" spc="-6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Architecture</a:t>
            </a:r>
            <a:r>
              <a:rPr sz="1650" spc="-6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Diagram</a:t>
            </a:r>
            <a:endParaRPr sz="165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Speech-</a:t>
            </a:r>
            <a:r>
              <a:rPr sz="1150" dirty="0">
                <a:solidFill>
                  <a:srgbClr val="6A7280"/>
                </a:solidFill>
                <a:latin typeface="Microsoft Sans Serif"/>
                <a:cs typeface="Microsoft Sans Serif"/>
              </a:rPr>
              <a:t>to-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Unit</a:t>
            </a:r>
            <a:r>
              <a:rPr sz="1150" spc="20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25" dirty="0">
                <a:solidFill>
                  <a:srgbClr val="6A7280"/>
                </a:solidFill>
                <a:latin typeface="Microsoft Sans Serif"/>
                <a:cs typeface="Microsoft Sans Serif"/>
              </a:rPr>
              <a:t>Translation</a:t>
            </a:r>
            <a:r>
              <a:rPr sz="1150" spc="2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30" dirty="0">
                <a:solidFill>
                  <a:srgbClr val="6A7280"/>
                </a:solidFill>
                <a:latin typeface="Microsoft Sans Serif"/>
                <a:cs typeface="Microsoft Sans Serif"/>
              </a:rPr>
              <a:t>(S2UT)</a:t>
            </a:r>
            <a:r>
              <a:rPr sz="1150" spc="2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6A7280"/>
                </a:solidFill>
                <a:latin typeface="Microsoft Sans Serif"/>
                <a:cs typeface="Microsoft Sans Serif"/>
              </a:rPr>
              <a:t>with</a:t>
            </a:r>
            <a:r>
              <a:rPr sz="1150" spc="2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HiFi-</a:t>
            </a:r>
            <a:r>
              <a:rPr sz="1150" spc="-80" dirty="0">
                <a:solidFill>
                  <a:srgbClr val="6A7280"/>
                </a:solidFill>
                <a:latin typeface="Microsoft Sans Serif"/>
                <a:cs typeface="Microsoft Sans Serif"/>
              </a:rPr>
              <a:t>GAN</a:t>
            </a:r>
            <a:r>
              <a:rPr sz="1150" spc="2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vocoder</a:t>
            </a:r>
            <a:endParaRPr sz="1150" dirty="0">
              <a:latin typeface="Microsoft Sans Serif"/>
              <a:cs typeface="Microsoft Sans Serif"/>
            </a:endParaRPr>
          </a:p>
        </p:txBody>
      </p:sp>
      <p:pic>
        <p:nvPicPr>
          <p:cNvPr id="64" name="Picture 6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1335FD-9788-FFF2-0252-19C53ACC8E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4"/>
          <a:stretch>
            <a:fillRect/>
          </a:stretch>
        </p:blipFill>
        <p:spPr bwMode="auto">
          <a:xfrm>
            <a:off x="10363200" y="1423352"/>
            <a:ext cx="5943600" cy="57842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50" dirty="0"/>
              <a:t>The</a:t>
            </a:r>
            <a:r>
              <a:rPr spc="-229" dirty="0"/>
              <a:t> </a:t>
            </a:r>
            <a:r>
              <a:rPr spc="-225" dirty="0"/>
              <a:t>Evaluation</a:t>
            </a:r>
            <a:r>
              <a:rPr spc="-229" dirty="0"/>
              <a:t> </a:t>
            </a:r>
            <a:r>
              <a:rPr spc="-160" dirty="0"/>
              <a:t>Challenge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2019299"/>
            <a:ext cx="114299" cy="114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2533649"/>
            <a:ext cx="114299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3333749"/>
            <a:ext cx="114299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4133849"/>
            <a:ext cx="114299" cy="1142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1700" y="1837622"/>
            <a:ext cx="7493000" cy="3560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objectively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generated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endParaRPr sz="1950" dirty="0">
              <a:latin typeface="Microsoft Sans Serif"/>
              <a:cs typeface="Microsoft Sans Serif"/>
            </a:endParaRPr>
          </a:p>
          <a:p>
            <a:pPr marL="316865" marR="5080">
              <a:lnSpc>
                <a:spcPts val="2250"/>
              </a:lnSpc>
              <a:spcBef>
                <a:spcPts val="1850"/>
              </a:spcBef>
            </a:pP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Automatic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Recognition </a:t>
            </a:r>
            <a:r>
              <a:rPr sz="1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20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ASR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Whisper</a:t>
            </a:r>
            <a:r>
              <a:rPr sz="1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)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transcribe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scoring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950" dirty="0">
              <a:latin typeface="Microsoft Sans Serif"/>
              <a:cs typeface="Microsoft Sans Serif"/>
            </a:endParaRPr>
          </a:p>
          <a:p>
            <a:pPr marL="316865" marR="84455">
              <a:lnSpc>
                <a:spcPts val="2250"/>
              </a:lnSpc>
              <a:spcBef>
                <a:spcPts val="1800"/>
              </a:spcBef>
            </a:pP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Caveat</a:t>
            </a:r>
            <a:r>
              <a:rPr sz="1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sz="19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ASR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introduces</a:t>
            </a: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0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own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errors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formatting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quirks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., </a:t>
            </a:r>
            <a:r>
              <a:rPr sz="1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"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nineteen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sixty</a:t>
            </a:r>
            <a:r>
              <a:rPr sz="195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three</a:t>
            </a:r>
            <a:r>
              <a:rPr sz="1950" dirty="0">
                <a:solidFill>
                  <a:srgbClr val="FFFFFF"/>
                </a:solidFill>
                <a:latin typeface="Microsoft Sans Serif"/>
                <a:cs typeface="Microsoft Sans Serif"/>
              </a:rPr>
              <a:t>"</a:t>
            </a:r>
            <a:r>
              <a:rPr sz="1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becomes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"1963").</a:t>
            </a:r>
            <a:endParaRPr sz="1950" dirty="0">
              <a:latin typeface="Microsoft Sans Serif"/>
              <a:cs typeface="Microsoft Sans Serif"/>
            </a:endParaRPr>
          </a:p>
          <a:p>
            <a:pPr marL="316865" marR="192405">
              <a:lnSpc>
                <a:spcPts val="2250"/>
              </a:lnSpc>
              <a:spcBef>
                <a:spcPts val="1800"/>
              </a:spcBef>
            </a:pP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Standard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BLEU</a:t>
            </a:r>
            <a:r>
              <a:rPr sz="19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sz="20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WER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misleading</a:t>
            </a:r>
            <a:r>
              <a:rPr sz="1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1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robust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lang="en-US"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tri</a:t>
            </a:r>
            <a:r>
              <a:rPr lang="en-US"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ROUGE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certain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tasks</a:t>
            </a:r>
            <a:r>
              <a:rPr sz="1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9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b="1" spc="-110" dirty="0">
                <a:solidFill>
                  <a:srgbClr val="93C4FD"/>
                </a:solidFill>
                <a:latin typeface="Arial"/>
                <a:cs typeface="Arial"/>
              </a:rPr>
              <a:t>Evaluation</a:t>
            </a:r>
            <a:r>
              <a:rPr sz="2000" b="1" spc="-7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3C4FD"/>
                </a:solidFill>
                <a:latin typeface="Arial"/>
                <a:cs typeface="Arial"/>
              </a:rPr>
              <a:t>Metrics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399" y="5486399"/>
            <a:ext cx="3886200" cy="723900"/>
          </a:xfrm>
          <a:custGeom>
            <a:avLst/>
            <a:gdLst/>
            <a:ahLst/>
            <a:cxnLst/>
            <a:rect l="l" t="t" r="r" b="b"/>
            <a:pathLst>
              <a:path w="3886200" h="723900">
                <a:moveTo>
                  <a:pt x="3815002" y="723899"/>
                </a:moveTo>
                <a:lnTo>
                  <a:pt x="71196" y="723899"/>
                </a:lnTo>
                <a:lnTo>
                  <a:pt x="66241" y="723411"/>
                </a:lnTo>
                <a:lnTo>
                  <a:pt x="29705" y="708277"/>
                </a:lnTo>
                <a:lnTo>
                  <a:pt x="3885" y="672237"/>
                </a:lnTo>
                <a:lnTo>
                  <a:pt x="0" y="652702"/>
                </a:lnTo>
                <a:lnTo>
                  <a:pt x="0" y="6476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3815002" y="0"/>
                </a:lnTo>
                <a:lnTo>
                  <a:pt x="3856493" y="15620"/>
                </a:lnTo>
                <a:lnTo>
                  <a:pt x="3882313" y="51660"/>
                </a:lnTo>
                <a:lnTo>
                  <a:pt x="3886199" y="71196"/>
                </a:lnTo>
                <a:lnTo>
                  <a:pt x="3886199" y="652702"/>
                </a:lnTo>
                <a:lnTo>
                  <a:pt x="3870577" y="694194"/>
                </a:lnTo>
                <a:lnTo>
                  <a:pt x="3834537" y="720013"/>
                </a:lnTo>
                <a:lnTo>
                  <a:pt x="3819957" y="723411"/>
                </a:lnTo>
                <a:lnTo>
                  <a:pt x="3815002" y="723899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4100" y="5611513"/>
            <a:ext cx="2176145" cy="4413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300" b="1" spc="-20" dirty="0">
                <a:solidFill>
                  <a:srgbClr val="93C4FD"/>
                </a:solidFill>
                <a:latin typeface="Arial"/>
                <a:cs typeface="Arial"/>
              </a:rPr>
              <a:t>BLEU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1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Precision</a:t>
            </a:r>
            <a:r>
              <a:rPr sz="1150" spc="-30" dirty="0">
                <a:solidFill>
                  <a:srgbClr val="D0D5DA"/>
                </a:solidFill>
                <a:latin typeface="Sharp Grotesk Book 19"/>
                <a:cs typeface="Sharp Grotesk Book 19"/>
              </a:rPr>
              <a:t>-</a:t>
            </a:r>
            <a:r>
              <a:rPr sz="11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based</a:t>
            </a:r>
            <a:r>
              <a:rPr sz="115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15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n</a:t>
            </a:r>
            <a:r>
              <a:rPr sz="1150" spc="-40" dirty="0">
                <a:solidFill>
                  <a:srgbClr val="D0D5DA"/>
                </a:solidFill>
                <a:latin typeface="Sharp Grotesk Book 19"/>
                <a:cs typeface="Sharp Grotesk Book 19"/>
              </a:rPr>
              <a:t>-</a:t>
            </a:r>
            <a:r>
              <a:rPr sz="11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gram</a:t>
            </a:r>
            <a:r>
              <a:rPr sz="1150" spc="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matching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2999" y="5486399"/>
            <a:ext cx="3886200" cy="723900"/>
          </a:xfrm>
          <a:custGeom>
            <a:avLst/>
            <a:gdLst/>
            <a:ahLst/>
            <a:cxnLst/>
            <a:rect l="l" t="t" r="r" b="b"/>
            <a:pathLst>
              <a:path w="3886200" h="723900">
                <a:moveTo>
                  <a:pt x="3815003" y="723899"/>
                </a:moveTo>
                <a:lnTo>
                  <a:pt x="71197" y="723899"/>
                </a:lnTo>
                <a:lnTo>
                  <a:pt x="66241" y="723411"/>
                </a:lnTo>
                <a:lnTo>
                  <a:pt x="29705" y="708277"/>
                </a:lnTo>
                <a:lnTo>
                  <a:pt x="3885" y="672237"/>
                </a:lnTo>
                <a:lnTo>
                  <a:pt x="0" y="652702"/>
                </a:lnTo>
                <a:lnTo>
                  <a:pt x="0" y="647699"/>
                </a:lnTo>
                <a:lnTo>
                  <a:pt x="0" y="71196"/>
                </a:lnTo>
                <a:lnTo>
                  <a:pt x="15622" y="29704"/>
                </a:lnTo>
                <a:lnTo>
                  <a:pt x="51661" y="3885"/>
                </a:lnTo>
                <a:lnTo>
                  <a:pt x="71197" y="0"/>
                </a:lnTo>
                <a:lnTo>
                  <a:pt x="3815003" y="0"/>
                </a:lnTo>
                <a:lnTo>
                  <a:pt x="3856494" y="15620"/>
                </a:lnTo>
                <a:lnTo>
                  <a:pt x="3882313" y="51660"/>
                </a:lnTo>
                <a:lnTo>
                  <a:pt x="3886199" y="71196"/>
                </a:lnTo>
                <a:lnTo>
                  <a:pt x="3886199" y="652702"/>
                </a:lnTo>
                <a:lnTo>
                  <a:pt x="3870577" y="694194"/>
                </a:lnTo>
                <a:lnTo>
                  <a:pt x="3834537" y="720013"/>
                </a:lnTo>
                <a:lnTo>
                  <a:pt x="3819958" y="723411"/>
                </a:lnTo>
                <a:lnTo>
                  <a:pt x="3815003" y="723899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92699" y="5611513"/>
            <a:ext cx="1025525" cy="4413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300" b="1" spc="-25" dirty="0">
                <a:solidFill>
                  <a:srgbClr val="93C4FD"/>
                </a:solidFill>
                <a:latin typeface="Arial"/>
                <a:cs typeface="Arial"/>
              </a:rPr>
              <a:t>WER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1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Word</a:t>
            </a:r>
            <a:r>
              <a:rPr sz="115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1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Error</a:t>
            </a:r>
            <a:r>
              <a:rPr sz="1150" spc="-4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15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Rate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4399" y="6362699"/>
            <a:ext cx="3886200" cy="723900"/>
          </a:xfrm>
          <a:custGeom>
            <a:avLst/>
            <a:gdLst/>
            <a:ahLst/>
            <a:cxnLst/>
            <a:rect l="l" t="t" r="r" b="b"/>
            <a:pathLst>
              <a:path w="3886200" h="723900">
                <a:moveTo>
                  <a:pt x="3815002" y="723899"/>
                </a:moveTo>
                <a:lnTo>
                  <a:pt x="71196" y="723899"/>
                </a:lnTo>
                <a:lnTo>
                  <a:pt x="66241" y="723411"/>
                </a:lnTo>
                <a:lnTo>
                  <a:pt x="29705" y="708277"/>
                </a:lnTo>
                <a:lnTo>
                  <a:pt x="3885" y="672237"/>
                </a:lnTo>
                <a:lnTo>
                  <a:pt x="0" y="652703"/>
                </a:lnTo>
                <a:lnTo>
                  <a:pt x="0" y="6476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3815002" y="0"/>
                </a:lnTo>
                <a:lnTo>
                  <a:pt x="3856493" y="15621"/>
                </a:lnTo>
                <a:lnTo>
                  <a:pt x="3882313" y="51660"/>
                </a:lnTo>
                <a:lnTo>
                  <a:pt x="3886199" y="71196"/>
                </a:lnTo>
                <a:lnTo>
                  <a:pt x="3886199" y="652703"/>
                </a:lnTo>
                <a:lnTo>
                  <a:pt x="3870577" y="694193"/>
                </a:lnTo>
                <a:lnTo>
                  <a:pt x="3834537" y="720013"/>
                </a:lnTo>
                <a:lnTo>
                  <a:pt x="3819957" y="723411"/>
                </a:lnTo>
                <a:lnTo>
                  <a:pt x="3815002" y="723899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4100" y="6486276"/>
            <a:ext cx="2148205" cy="4432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300" b="1" spc="-10" dirty="0">
                <a:solidFill>
                  <a:srgbClr val="F9A7D4"/>
                </a:solidFill>
                <a:latin typeface="Arial"/>
                <a:cs typeface="Arial"/>
              </a:rPr>
              <a:t>METEOR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15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Handles </a:t>
            </a:r>
            <a:r>
              <a:rPr sz="11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synonyms</a:t>
            </a:r>
            <a:r>
              <a:rPr sz="11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1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and</a:t>
            </a:r>
            <a:r>
              <a:rPr sz="11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stemming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52999" y="6362699"/>
            <a:ext cx="3886200" cy="723900"/>
          </a:xfrm>
          <a:custGeom>
            <a:avLst/>
            <a:gdLst/>
            <a:ahLst/>
            <a:cxnLst/>
            <a:rect l="l" t="t" r="r" b="b"/>
            <a:pathLst>
              <a:path w="3886200" h="723900">
                <a:moveTo>
                  <a:pt x="3815003" y="723899"/>
                </a:moveTo>
                <a:lnTo>
                  <a:pt x="71197" y="723899"/>
                </a:lnTo>
                <a:lnTo>
                  <a:pt x="66241" y="723411"/>
                </a:lnTo>
                <a:lnTo>
                  <a:pt x="29705" y="708277"/>
                </a:lnTo>
                <a:lnTo>
                  <a:pt x="3885" y="672237"/>
                </a:lnTo>
                <a:lnTo>
                  <a:pt x="0" y="652703"/>
                </a:lnTo>
                <a:lnTo>
                  <a:pt x="0" y="647699"/>
                </a:lnTo>
                <a:lnTo>
                  <a:pt x="0" y="71196"/>
                </a:lnTo>
                <a:lnTo>
                  <a:pt x="15622" y="29705"/>
                </a:lnTo>
                <a:lnTo>
                  <a:pt x="51661" y="3885"/>
                </a:lnTo>
                <a:lnTo>
                  <a:pt x="71197" y="0"/>
                </a:lnTo>
                <a:lnTo>
                  <a:pt x="3815003" y="0"/>
                </a:lnTo>
                <a:lnTo>
                  <a:pt x="3856494" y="15621"/>
                </a:lnTo>
                <a:lnTo>
                  <a:pt x="3882313" y="51660"/>
                </a:lnTo>
                <a:lnTo>
                  <a:pt x="3886199" y="71196"/>
                </a:lnTo>
                <a:lnTo>
                  <a:pt x="3886199" y="652703"/>
                </a:lnTo>
                <a:lnTo>
                  <a:pt x="3870577" y="694193"/>
                </a:lnTo>
                <a:lnTo>
                  <a:pt x="3834537" y="720013"/>
                </a:lnTo>
                <a:lnTo>
                  <a:pt x="3819958" y="723411"/>
                </a:lnTo>
                <a:lnTo>
                  <a:pt x="3815003" y="723899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92699" y="6486276"/>
            <a:ext cx="2229485" cy="4432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300" b="1" spc="-10" dirty="0">
                <a:solidFill>
                  <a:srgbClr val="F9A7D4"/>
                </a:solidFill>
                <a:latin typeface="Arial"/>
                <a:cs typeface="Arial"/>
              </a:rPr>
              <a:t>ROUGE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1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Recall</a:t>
            </a:r>
            <a:r>
              <a:rPr sz="1150" spc="-50" dirty="0">
                <a:solidFill>
                  <a:srgbClr val="D0D5DA"/>
                </a:solidFill>
                <a:latin typeface="Sharp Grotesk Book 19"/>
                <a:cs typeface="Sharp Grotesk Book 19"/>
              </a:rPr>
              <a:t>-</a:t>
            </a:r>
            <a:r>
              <a:rPr sz="11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oriented</a:t>
            </a:r>
            <a:r>
              <a:rPr sz="1150" spc="-10" dirty="0">
                <a:solidFill>
                  <a:srgbClr val="D0D5DA"/>
                </a:solidFill>
                <a:latin typeface="Sharp Grotesk Book 19"/>
                <a:cs typeface="Sharp Grotesk Book 19"/>
              </a:rPr>
              <a:t>,</a:t>
            </a:r>
            <a:r>
              <a:rPr sz="1150" spc="-40" dirty="0">
                <a:solidFill>
                  <a:srgbClr val="D0D5DA"/>
                </a:solidFill>
                <a:latin typeface="Sharp Grotesk Book 19"/>
                <a:cs typeface="Sharp Grotesk Book 19"/>
              </a:rPr>
              <a:t> </a:t>
            </a:r>
            <a:r>
              <a:rPr sz="1150" dirty="0">
                <a:solidFill>
                  <a:srgbClr val="D0D5DA"/>
                </a:solidFill>
                <a:latin typeface="Microsoft Sans Serif"/>
                <a:cs typeface="Microsoft Sans Serif"/>
              </a:rPr>
              <a:t>better</a:t>
            </a:r>
            <a:r>
              <a:rPr sz="1150" spc="-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D0D5DA"/>
                </a:solidFill>
                <a:latin typeface="Microsoft Sans Serif"/>
                <a:cs typeface="Microsoft Sans Serif"/>
              </a:rPr>
              <a:t>for</a:t>
            </a:r>
            <a:r>
              <a:rPr sz="1150" spc="-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D0D5DA"/>
                </a:solidFill>
                <a:latin typeface="Microsoft Sans Serif"/>
                <a:cs typeface="Microsoft Sans Serif"/>
              </a:rPr>
              <a:t>text </a:t>
            </a:r>
            <a:r>
              <a:rPr sz="11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flow</a:t>
            </a:r>
            <a:endParaRPr sz="115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448787" y="1885949"/>
            <a:ext cx="7924812" cy="6362700"/>
            <a:chOff x="9448787" y="1885949"/>
            <a:chExt cx="7924812" cy="6362700"/>
          </a:xfrm>
        </p:grpSpPr>
        <p:sp>
          <p:nvSpPr>
            <p:cNvPr id="17" name="object 17"/>
            <p:cNvSpPr/>
            <p:nvPr/>
          </p:nvSpPr>
          <p:spPr>
            <a:xfrm>
              <a:off x="9448799" y="1885949"/>
              <a:ext cx="7924800" cy="6191250"/>
            </a:xfrm>
            <a:custGeom>
              <a:avLst/>
              <a:gdLst/>
              <a:ahLst/>
              <a:cxnLst/>
              <a:rect l="l" t="t" r="r" b="b"/>
              <a:pathLst>
                <a:path w="7924800" h="6191250">
                  <a:moveTo>
                    <a:pt x="7810499" y="6191249"/>
                  </a:moveTo>
                  <a:lnTo>
                    <a:pt x="114299" y="6191249"/>
                  </a:lnTo>
                  <a:lnTo>
                    <a:pt x="103040" y="6190705"/>
                  </a:lnTo>
                  <a:lnTo>
                    <a:pt x="60363" y="6177736"/>
                  </a:lnTo>
                  <a:lnTo>
                    <a:pt x="25899" y="6149425"/>
                  </a:lnTo>
                  <a:lnTo>
                    <a:pt x="4893" y="6110078"/>
                  </a:lnTo>
                  <a:lnTo>
                    <a:pt x="0" y="607694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7810499" y="0"/>
                  </a:lnTo>
                  <a:lnTo>
                    <a:pt x="7854237" y="8700"/>
                  </a:lnTo>
                  <a:lnTo>
                    <a:pt x="7891320" y="33477"/>
                  </a:lnTo>
                  <a:lnTo>
                    <a:pt x="7916095" y="70559"/>
                  </a:lnTo>
                  <a:lnTo>
                    <a:pt x="7924799" y="114299"/>
                  </a:lnTo>
                  <a:lnTo>
                    <a:pt x="7924799" y="6076949"/>
                  </a:lnTo>
                  <a:lnTo>
                    <a:pt x="7916095" y="6120689"/>
                  </a:lnTo>
                  <a:lnTo>
                    <a:pt x="7891320" y="6157771"/>
                  </a:lnTo>
                  <a:lnTo>
                    <a:pt x="7854237" y="6182547"/>
                  </a:lnTo>
                  <a:lnTo>
                    <a:pt x="7810499" y="6191249"/>
                  </a:lnTo>
                  <a:close/>
                </a:path>
              </a:pathLst>
            </a:custGeom>
            <a:solidFill>
              <a:srgbClr val="FFFFFF">
                <a:alpha val="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48787" y="1885949"/>
              <a:ext cx="7924800" cy="6191250"/>
            </a:xfrm>
            <a:custGeom>
              <a:avLst/>
              <a:gdLst/>
              <a:ahLst/>
              <a:cxnLst/>
              <a:rect l="l" t="t" r="r" b="b"/>
              <a:pathLst>
                <a:path w="7924800" h="6191250">
                  <a:moveTo>
                    <a:pt x="19050" y="5987720"/>
                  </a:moveTo>
                  <a:lnTo>
                    <a:pt x="0" y="5987720"/>
                  </a:lnTo>
                  <a:lnTo>
                    <a:pt x="0" y="6044870"/>
                  </a:lnTo>
                  <a:lnTo>
                    <a:pt x="19050" y="6044870"/>
                  </a:lnTo>
                  <a:lnTo>
                    <a:pt x="19050" y="5987720"/>
                  </a:lnTo>
                  <a:close/>
                </a:path>
                <a:path w="7924800" h="6191250">
                  <a:moveTo>
                    <a:pt x="19050" y="5892597"/>
                  </a:moveTo>
                  <a:lnTo>
                    <a:pt x="0" y="5892597"/>
                  </a:lnTo>
                  <a:lnTo>
                    <a:pt x="0" y="5949747"/>
                  </a:lnTo>
                  <a:lnTo>
                    <a:pt x="19050" y="5949747"/>
                  </a:lnTo>
                  <a:lnTo>
                    <a:pt x="19050" y="5892597"/>
                  </a:lnTo>
                  <a:close/>
                </a:path>
                <a:path w="7924800" h="6191250">
                  <a:moveTo>
                    <a:pt x="19050" y="5797486"/>
                  </a:moveTo>
                  <a:lnTo>
                    <a:pt x="0" y="5797486"/>
                  </a:lnTo>
                  <a:lnTo>
                    <a:pt x="0" y="5854636"/>
                  </a:lnTo>
                  <a:lnTo>
                    <a:pt x="19050" y="5854636"/>
                  </a:lnTo>
                  <a:lnTo>
                    <a:pt x="19050" y="5797486"/>
                  </a:lnTo>
                  <a:close/>
                </a:path>
                <a:path w="7924800" h="6191250">
                  <a:moveTo>
                    <a:pt x="19050" y="5702363"/>
                  </a:moveTo>
                  <a:lnTo>
                    <a:pt x="0" y="5702363"/>
                  </a:lnTo>
                  <a:lnTo>
                    <a:pt x="0" y="5759513"/>
                  </a:lnTo>
                  <a:lnTo>
                    <a:pt x="19050" y="5759513"/>
                  </a:lnTo>
                  <a:lnTo>
                    <a:pt x="19050" y="5702363"/>
                  </a:lnTo>
                  <a:close/>
                </a:path>
                <a:path w="7924800" h="6191250">
                  <a:moveTo>
                    <a:pt x="19050" y="5607240"/>
                  </a:moveTo>
                  <a:lnTo>
                    <a:pt x="0" y="5607240"/>
                  </a:lnTo>
                  <a:lnTo>
                    <a:pt x="0" y="5664390"/>
                  </a:lnTo>
                  <a:lnTo>
                    <a:pt x="19050" y="5664390"/>
                  </a:lnTo>
                  <a:lnTo>
                    <a:pt x="19050" y="5607240"/>
                  </a:lnTo>
                  <a:close/>
                </a:path>
                <a:path w="7924800" h="6191250">
                  <a:moveTo>
                    <a:pt x="19050" y="5512117"/>
                  </a:moveTo>
                  <a:lnTo>
                    <a:pt x="0" y="5512117"/>
                  </a:lnTo>
                  <a:lnTo>
                    <a:pt x="0" y="5569267"/>
                  </a:lnTo>
                  <a:lnTo>
                    <a:pt x="19050" y="5569267"/>
                  </a:lnTo>
                  <a:lnTo>
                    <a:pt x="19050" y="5512117"/>
                  </a:lnTo>
                  <a:close/>
                </a:path>
                <a:path w="7924800" h="6191250">
                  <a:moveTo>
                    <a:pt x="19050" y="5416994"/>
                  </a:moveTo>
                  <a:lnTo>
                    <a:pt x="0" y="5416994"/>
                  </a:lnTo>
                  <a:lnTo>
                    <a:pt x="0" y="5474144"/>
                  </a:lnTo>
                  <a:lnTo>
                    <a:pt x="19050" y="5474144"/>
                  </a:lnTo>
                  <a:lnTo>
                    <a:pt x="19050" y="5416994"/>
                  </a:lnTo>
                  <a:close/>
                </a:path>
                <a:path w="7924800" h="6191250">
                  <a:moveTo>
                    <a:pt x="19050" y="5321884"/>
                  </a:moveTo>
                  <a:lnTo>
                    <a:pt x="0" y="5321884"/>
                  </a:lnTo>
                  <a:lnTo>
                    <a:pt x="0" y="5379034"/>
                  </a:lnTo>
                  <a:lnTo>
                    <a:pt x="19050" y="5379034"/>
                  </a:lnTo>
                  <a:lnTo>
                    <a:pt x="19050" y="5321884"/>
                  </a:lnTo>
                  <a:close/>
                </a:path>
                <a:path w="7924800" h="6191250">
                  <a:moveTo>
                    <a:pt x="19050" y="5226761"/>
                  </a:moveTo>
                  <a:lnTo>
                    <a:pt x="0" y="5226761"/>
                  </a:lnTo>
                  <a:lnTo>
                    <a:pt x="0" y="5283911"/>
                  </a:lnTo>
                  <a:lnTo>
                    <a:pt x="19050" y="5283911"/>
                  </a:lnTo>
                  <a:lnTo>
                    <a:pt x="19050" y="5226761"/>
                  </a:lnTo>
                  <a:close/>
                </a:path>
                <a:path w="7924800" h="6191250">
                  <a:moveTo>
                    <a:pt x="19050" y="5131638"/>
                  </a:moveTo>
                  <a:lnTo>
                    <a:pt x="0" y="5131638"/>
                  </a:lnTo>
                  <a:lnTo>
                    <a:pt x="0" y="5188788"/>
                  </a:lnTo>
                  <a:lnTo>
                    <a:pt x="19050" y="5188788"/>
                  </a:lnTo>
                  <a:lnTo>
                    <a:pt x="19050" y="5131638"/>
                  </a:lnTo>
                  <a:close/>
                </a:path>
                <a:path w="7924800" h="6191250">
                  <a:moveTo>
                    <a:pt x="19050" y="5036515"/>
                  </a:moveTo>
                  <a:lnTo>
                    <a:pt x="0" y="5036515"/>
                  </a:lnTo>
                  <a:lnTo>
                    <a:pt x="0" y="5093665"/>
                  </a:lnTo>
                  <a:lnTo>
                    <a:pt x="19050" y="5093665"/>
                  </a:lnTo>
                  <a:lnTo>
                    <a:pt x="19050" y="5036515"/>
                  </a:lnTo>
                  <a:close/>
                </a:path>
                <a:path w="7924800" h="6191250">
                  <a:moveTo>
                    <a:pt x="19050" y="4941392"/>
                  </a:moveTo>
                  <a:lnTo>
                    <a:pt x="0" y="4941392"/>
                  </a:lnTo>
                  <a:lnTo>
                    <a:pt x="0" y="4998542"/>
                  </a:lnTo>
                  <a:lnTo>
                    <a:pt x="19050" y="4998542"/>
                  </a:lnTo>
                  <a:lnTo>
                    <a:pt x="19050" y="4941392"/>
                  </a:lnTo>
                  <a:close/>
                </a:path>
                <a:path w="7924800" h="6191250">
                  <a:moveTo>
                    <a:pt x="19050" y="4846282"/>
                  </a:moveTo>
                  <a:lnTo>
                    <a:pt x="0" y="4846282"/>
                  </a:lnTo>
                  <a:lnTo>
                    <a:pt x="0" y="4903432"/>
                  </a:lnTo>
                  <a:lnTo>
                    <a:pt x="19050" y="4903432"/>
                  </a:lnTo>
                  <a:lnTo>
                    <a:pt x="19050" y="4846282"/>
                  </a:lnTo>
                  <a:close/>
                </a:path>
                <a:path w="7924800" h="6191250">
                  <a:moveTo>
                    <a:pt x="19050" y="4751159"/>
                  </a:moveTo>
                  <a:lnTo>
                    <a:pt x="0" y="4751159"/>
                  </a:lnTo>
                  <a:lnTo>
                    <a:pt x="0" y="4808309"/>
                  </a:lnTo>
                  <a:lnTo>
                    <a:pt x="19050" y="4808309"/>
                  </a:lnTo>
                  <a:lnTo>
                    <a:pt x="19050" y="4751159"/>
                  </a:lnTo>
                  <a:close/>
                </a:path>
                <a:path w="7924800" h="6191250">
                  <a:moveTo>
                    <a:pt x="19050" y="4656036"/>
                  </a:moveTo>
                  <a:lnTo>
                    <a:pt x="0" y="4656036"/>
                  </a:lnTo>
                  <a:lnTo>
                    <a:pt x="0" y="4713186"/>
                  </a:lnTo>
                  <a:lnTo>
                    <a:pt x="19050" y="4713186"/>
                  </a:lnTo>
                  <a:lnTo>
                    <a:pt x="19050" y="4656036"/>
                  </a:lnTo>
                  <a:close/>
                </a:path>
                <a:path w="7924800" h="6191250">
                  <a:moveTo>
                    <a:pt x="19050" y="4560913"/>
                  </a:moveTo>
                  <a:lnTo>
                    <a:pt x="0" y="4560913"/>
                  </a:lnTo>
                  <a:lnTo>
                    <a:pt x="0" y="4618063"/>
                  </a:lnTo>
                  <a:lnTo>
                    <a:pt x="19050" y="4618063"/>
                  </a:lnTo>
                  <a:lnTo>
                    <a:pt x="19050" y="4560913"/>
                  </a:lnTo>
                  <a:close/>
                </a:path>
                <a:path w="7924800" h="6191250">
                  <a:moveTo>
                    <a:pt x="19050" y="4465790"/>
                  </a:moveTo>
                  <a:lnTo>
                    <a:pt x="0" y="4465790"/>
                  </a:lnTo>
                  <a:lnTo>
                    <a:pt x="0" y="4522940"/>
                  </a:lnTo>
                  <a:lnTo>
                    <a:pt x="19050" y="4522940"/>
                  </a:lnTo>
                  <a:lnTo>
                    <a:pt x="19050" y="4465790"/>
                  </a:lnTo>
                  <a:close/>
                </a:path>
                <a:path w="7924800" h="6191250">
                  <a:moveTo>
                    <a:pt x="19050" y="4370679"/>
                  </a:moveTo>
                  <a:lnTo>
                    <a:pt x="0" y="4370679"/>
                  </a:lnTo>
                  <a:lnTo>
                    <a:pt x="0" y="4427829"/>
                  </a:lnTo>
                  <a:lnTo>
                    <a:pt x="19050" y="4427829"/>
                  </a:lnTo>
                  <a:lnTo>
                    <a:pt x="19050" y="4370679"/>
                  </a:lnTo>
                  <a:close/>
                </a:path>
                <a:path w="7924800" h="6191250">
                  <a:moveTo>
                    <a:pt x="19050" y="4275556"/>
                  </a:moveTo>
                  <a:lnTo>
                    <a:pt x="0" y="4275556"/>
                  </a:lnTo>
                  <a:lnTo>
                    <a:pt x="0" y="4332706"/>
                  </a:lnTo>
                  <a:lnTo>
                    <a:pt x="19050" y="4332706"/>
                  </a:lnTo>
                  <a:lnTo>
                    <a:pt x="19050" y="4275556"/>
                  </a:lnTo>
                  <a:close/>
                </a:path>
                <a:path w="7924800" h="6191250">
                  <a:moveTo>
                    <a:pt x="19050" y="4180433"/>
                  </a:moveTo>
                  <a:lnTo>
                    <a:pt x="0" y="4180433"/>
                  </a:lnTo>
                  <a:lnTo>
                    <a:pt x="0" y="4237583"/>
                  </a:lnTo>
                  <a:lnTo>
                    <a:pt x="19050" y="4237583"/>
                  </a:lnTo>
                  <a:lnTo>
                    <a:pt x="19050" y="4180433"/>
                  </a:lnTo>
                  <a:close/>
                </a:path>
                <a:path w="7924800" h="6191250">
                  <a:moveTo>
                    <a:pt x="19050" y="4085310"/>
                  </a:moveTo>
                  <a:lnTo>
                    <a:pt x="0" y="4085310"/>
                  </a:lnTo>
                  <a:lnTo>
                    <a:pt x="0" y="4142460"/>
                  </a:lnTo>
                  <a:lnTo>
                    <a:pt x="19050" y="4142460"/>
                  </a:lnTo>
                  <a:lnTo>
                    <a:pt x="19050" y="4085310"/>
                  </a:lnTo>
                  <a:close/>
                </a:path>
                <a:path w="7924800" h="6191250">
                  <a:moveTo>
                    <a:pt x="19050" y="3990200"/>
                  </a:moveTo>
                  <a:lnTo>
                    <a:pt x="0" y="3990200"/>
                  </a:lnTo>
                  <a:lnTo>
                    <a:pt x="0" y="4047350"/>
                  </a:lnTo>
                  <a:lnTo>
                    <a:pt x="19050" y="4047350"/>
                  </a:lnTo>
                  <a:lnTo>
                    <a:pt x="19050" y="3990200"/>
                  </a:lnTo>
                  <a:close/>
                </a:path>
                <a:path w="7924800" h="6191250">
                  <a:moveTo>
                    <a:pt x="19050" y="3895077"/>
                  </a:moveTo>
                  <a:lnTo>
                    <a:pt x="0" y="3895077"/>
                  </a:lnTo>
                  <a:lnTo>
                    <a:pt x="0" y="3952227"/>
                  </a:lnTo>
                  <a:lnTo>
                    <a:pt x="19050" y="3952227"/>
                  </a:lnTo>
                  <a:lnTo>
                    <a:pt x="19050" y="3895077"/>
                  </a:lnTo>
                  <a:close/>
                </a:path>
                <a:path w="7924800" h="6191250">
                  <a:moveTo>
                    <a:pt x="19050" y="3799954"/>
                  </a:moveTo>
                  <a:lnTo>
                    <a:pt x="0" y="3799954"/>
                  </a:lnTo>
                  <a:lnTo>
                    <a:pt x="0" y="3857104"/>
                  </a:lnTo>
                  <a:lnTo>
                    <a:pt x="19050" y="3857104"/>
                  </a:lnTo>
                  <a:lnTo>
                    <a:pt x="19050" y="3799954"/>
                  </a:lnTo>
                  <a:close/>
                </a:path>
                <a:path w="7924800" h="6191250">
                  <a:moveTo>
                    <a:pt x="19050" y="3704831"/>
                  </a:moveTo>
                  <a:lnTo>
                    <a:pt x="0" y="3704831"/>
                  </a:lnTo>
                  <a:lnTo>
                    <a:pt x="0" y="3761981"/>
                  </a:lnTo>
                  <a:lnTo>
                    <a:pt x="19050" y="3761981"/>
                  </a:lnTo>
                  <a:lnTo>
                    <a:pt x="19050" y="3704831"/>
                  </a:lnTo>
                  <a:close/>
                </a:path>
                <a:path w="7924800" h="6191250">
                  <a:moveTo>
                    <a:pt x="19050" y="3609708"/>
                  </a:moveTo>
                  <a:lnTo>
                    <a:pt x="0" y="3609708"/>
                  </a:lnTo>
                  <a:lnTo>
                    <a:pt x="0" y="3666858"/>
                  </a:lnTo>
                  <a:lnTo>
                    <a:pt x="19050" y="3666858"/>
                  </a:lnTo>
                  <a:lnTo>
                    <a:pt x="19050" y="3609708"/>
                  </a:lnTo>
                  <a:close/>
                </a:path>
                <a:path w="7924800" h="6191250">
                  <a:moveTo>
                    <a:pt x="19050" y="3514585"/>
                  </a:moveTo>
                  <a:lnTo>
                    <a:pt x="0" y="3514585"/>
                  </a:lnTo>
                  <a:lnTo>
                    <a:pt x="0" y="3571735"/>
                  </a:lnTo>
                  <a:lnTo>
                    <a:pt x="19050" y="3571735"/>
                  </a:lnTo>
                  <a:lnTo>
                    <a:pt x="19050" y="3514585"/>
                  </a:lnTo>
                  <a:close/>
                </a:path>
                <a:path w="7924800" h="6191250">
                  <a:moveTo>
                    <a:pt x="19050" y="3419475"/>
                  </a:moveTo>
                  <a:lnTo>
                    <a:pt x="0" y="3419475"/>
                  </a:lnTo>
                  <a:lnTo>
                    <a:pt x="0" y="3476625"/>
                  </a:lnTo>
                  <a:lnTo>
                    <a:pt x="19050" y="3476625"/>
                  </a:lnTo>
                  <a:lnTo>
                    <a:pt x="19050" y="3419475"/>
                  </a:lnTo>
                  <a:close/>
                </a:path>
                <a:path w="7924800" h="6191250">
                  <a:moveTo>
                    <a:pt x="19050" y="3324352"/>
                  </a:moveTo>
                  <a:lnTo>
                    <a:pt x="0" y="3324352"/>
                  </a:lnTo>
                  <a:lnTo>
                    <a:pt x="0" y="3381502"/>
                  </a:lnTo>
                  <a:lnTo>
                    <a:pt x="19050" y="3381502"/>
                  </a:lnTo>
                  <a:lnTo>
                    <a:pt x="19050" y="3324352"/>
                  </a:lnTo>
                  <a:close/>
                </a:path>
                <a:path w="7924800" h="6191250">
                  <a:moveTo>
                    <a:pt x="19050" y="3229229"/>
                  </a:moveTo>
                  <a:lnTo>
                    <a:pt x="0" y="3229229"/>
                  </a:lnTo>
                  <a:lnTo>
                    <a:pt x="0" y="3286379"/>
                  </a:lnTo>
                  <a:lnTo>
                    <a:pt x="19050" y="3286379"/>
                  </a:lnTo>
                  <a:lnTo>
                    <a:pt x="19050" y="3229229"/>
                  </a:lnTo>
                  <a:close/>
                </a:path>
                <a:path w="7924800" h="6191250">
                  <a:moveTo>
                    <a:pt x="19050" y="3134106"/>
                  </a:moveTo>
                  <a:lnTo>
                    <a:pt x="0" y="3134106"/>
                  </a:lnTo>
                  <a:lnTo>
                    <a:pt x="0" y="3191256"/>
                  </a:lnTo>
                  <a:lnTo>
                    <a:pt x="19050" y="3191256"/>
                  </a:lnTo>
                  <a:lnTo>
                    <a:pt x="19050" y="3134106"/>
                  </a:lnTo>
                  <a:close/>
                </a:path>
                <a:path w="7924800" h="6191250">
                  <a:moveTo>
                    <a:pt x="19050" y="3038995"/>
                  </a:moveTo>
                  <a:lnTo>
                    <a:pt x="0" y="3038995"/>
                  </a:lnTo>
                  <a:lnTo>
                    <a:pt x="0" y="3096145"/>
                  </a:lnTo>
                  <a:lnTo>
                    <a:pt x="19050" y="3096145"/>
                  </a:lnTo>
                  <a:lnTo>
                    <a:pt x="19050" y="3038995"/>
                  </a:lnTo>
                  <a:close/>
                </a:path>
                <a:path w="7924800" h="6191250">
                  <a:moveTo>
                    <a:pt x="19050" y="2943872"/>
                  </a:moveTo>
                  <a:lnTo>
                    <a:pt x="0" y="2943872"/>
                  </a:lnTo>
                  <a:lnTo>
                    <a:pt x="0" y="3001022"/>
                  </a:lnTo>
                  <a:lnTo>
                    <a:pt x="19050" y="3001022"/>
                  </a:lnTo>
                  <a:lnTo>
                    <a:pt x="19050" y="2943872"/>
                  </a:lnTo>
                  <a:close/>
                </a:path>
                <a:path w="7924800" h="6191250">
                  <a:moveTo>
                    <a:pt x="19050" y="2848749"/>
                  </a:moveTo>
                  <a:lnTo>
                    <a:pt x="0" y="2848749"/>
                  </a:lnTo>
                  <a:lnTo>
                    <a:pt x="0" y="2905899"/>
                  </a:lnTo>
                  <a:lnTo>
                    <a:pt x="19050" y="2905899"/>
                  </a:lnTo>
                  <a:lnTo>
                    <a:pt x="19050" y="2848749"/>
                  </a:lnTo>
                  <a:close/>
                </a:path>
                <a:path w="7924800" h="6191250">
                  <a:moveTo>
                    <a:pt x="19050" y="2753626"/>
                  </a:moveTo>
                  <a:lnTo>
                    <a:pt x="0" y="2753626"/>
                  </a:lnTo>
                  <a:lnTo>
                    <a:pt x="0" y="2810776"/>
                  </a:lnTo>
                  <a:lnTo>
                    <a:pt x="19050" y="2810776"/>
                  </a:lnTo>
                  <a:lnTo>
                    <a:pt x="19050" y="2753626"/>
                  </a:lnTo>
                  <a:close/>
                </a:path>
                <a:path w="7924800" h="6191250">
                  <a:moveTo>
                    <a:pt x="19050" y="2658503"/>
                  </a:moveTo>
                  <a:lnTo>
                    <a:pt x="0" y="2658503"/>
                  </a:lnTo>
                  <a:lnTo>
                    <a:pt x="0" y="2715653"/>
                  </a:lnTo>
                  <a:lnTo>
                    <a:pt x="19050" y="2715653"/>
                  </a:lnTo>
                  <a:lnTo>
                    <a:pt x="19050" y="2658503"/>
                  </a:lnTo>
                  <a:close/>
                </a:path>
                <a:path w="7924800" h="6191250">
                  <a:moveTo>
                    <a:pt x="19050" y="2563393"/>
                  </a:moveTo>
                  <a:lnTo>
                    <a:pt x="0" y="2563393"/>
                  </a:lnTo>
                  <a:lnTo>
                    <a:pt x="0" y="2620543"/>
                  </a:lnTo>
                  <a:lnTo>
                    <a:pt x="19050" y="2620543"/>
                  </a:lnTo>
                  <a:lnTo>
                    <a:pt x="19050" y="2563393"/>
                  </a:lnTo>
                  <a:close/>
                </a:path>
                <a:path w="7924800" h="6191250">
                  <a:moveTo>
                    <a:pt x="19050" y="2468270"/>
                  </a:moveTo>
                  <a:lnTo>
                    <a:pt x="0" y="2468270"/>
                  </a:lnTo>
                  <a:lnTo>
                    <a:pt x="0" y="2525420"/>
                  </a:lnTo>
                  <a:lnTo>
                    <a:pt x="19050" y="2525420"/>
                  </a:lnTo>
                  <a:lnTo>
                    <a:pt x="19050" y="2468270"/>
                  </a:lnTo>
                  <a:close/>
                </a:path>
                <a:path w="7924800" h="6191250">
                  <a:moveTo>
                    <a:pt x="19050" y="2373147"/>
                  </a:moveTo>
                  <a:lnTo>
                    <a:pt x="0" y="2373147"/>
                  </a:lnTo>
                  <a:lnTo>
                    <a:pt x="0" y="2430297"/>
                  </a:lnTo>
                  <a:lnTo>
                    <a:pt x="19050" y="2430297"/>
                  </a:lnTo>
                  <a:lnTo>
                    <a:pt x="19050" y="2373147"/>
                  </a:lnTo>
                  <a:close/>
                </a:path>
                <a:path w="7924800" h="6191250">
                  <a:moveTo>
                    <a:pt x="19050" y="2278024"/>
                  </a:moveTo>
                  <a:lnTo>
                    <a:pt x="0" y="2278024"/>
                  </a:lnTo>
                  <a:lnTo>
                    <a:pt x="0" y="2335174"/>
                  </a:lnTo>
                  <a:lnTo>
                    <a:pt x="19050" y="2335174"/>
                  </a:lnTo>
                  <a:lnTo>
                    <a:pt x="19050" y="2278024"/>
                  </a:lnTo>
                  <a:close/>
                </a:path>
                <a:path w="7924800" h="6191250">
                  <a:moveTo>
                    <a:pt x="19050" y="2182901"/>
                  </a:moveTo>
                  <a:lnTo>
                    <a:pt x="0" y="2182901"/>
                  </a:lnTo>
                  <a:lnTo>
                    <a:pt x="0" y="2240051"/>
                  </a:lnTo>
                  <a:lnTo>
                    <a:pt x="19050" y="2240051"/>
                  </a:lnTo>
                  <a:lnTo>
                    <a:pt x="19050" y="2182901"/>
                  </a:lnTo>
                  <a:close/>
                </a:path>
                <a:path w="7924800" h="6191250">
                  <a:moveTo>
                    <a:pt x="19050" y="2087791"/>
                  </a:moveTo>
                  <a:lnTo>
                    <a:pt x="0" y="2087791"/>
                  </a:lnTo>
                  <a:lnTo>
                    <a:pt x="0" y="2144941"/>
                  </a:lnTo>
                  <a:lnTo>
                    <a:pt x="19050" y="2144941"/>
                  </a:lnTo>
                  <a:lnTo>
                    <a:pt x="19050" y="2087791"/>
                  </a:lnTo>
                  <a:close/>
                </a:path>
                <a:path w="7924800" h="6191250">
                  <a:moveTo>
                    <a:pt x="19050" y="1992668"/>
                  </a:moveTo>
                  <a:lnTo>
                    <a:pt x="0" y="1992668"/>
                  </a:lnTo>
                  <a:lnTo>
                    <a:pt x="0" y="2049818"/>
                  </a:lnTo>
                  <a:lnTo>
                    <a:pt x="19050" y="2049818"/>
                  </a:lnTo>
                  <a:lnTo>
                    <a:pt x="19050" y="1992668"/>
                  </a:lnTo>
                  <a:close/>
                </a:path>
                <a:path w="7924800" h="6191250">
                  <a:moveTo>
                    <a:pt x="19050" y="1897545"/>
                  </a:moveTo>
                  <a:lnTo>
                    <a:pt x="0" y="1897545"/>
                  </a:lnTo>
                  <a:lnTo>
                    <a:pt x="0" y="1954695"/>
                  </a:lnTo>
                  <a:lnTo>
                    <a:pt x="19050" y="1954695"/>
                  </a:lnTo>
                  <a:lnTo>
                    <a:pt x="19050" y="1897545"/>
                  </a:lnTo>
                  <a:close/>
                </a:path>
                <a:path w="7924800" h="6191250">
                  <a:moveTo>
                    <a:pt x="19050" y="1802422"/>
                  </a:moveTo>
                  <a:lnTo>
                    <a:pt x="0" y="1802422"/>
                  </a:lnTo>
                  <a:lnTo>
                    <a:pt x="0" y="1859572"/>
                  </a:lnTo>
                  <a:lnTo>
                    <a:pt x="19050" y="1859572"/>
                  </a:lnTo>
                  <a:lnTo>
                    <a:pt x="19050" y="1802422"/>
                  </a:lnTo>
                  <a:close/>
                </a:path>
                <a:path w="7924800" h="6191250">
                  <a:moveTo>
                    <a:pt x="19050" y="1707299"/>
                  </a:moveTo>
                  <a:lnTo>
                    <a:pt x="0" y="1707299"/>
                  </a:lnTo>
                  <a:lnTo>
                    <a:pt x="0" y="1764449"/>
                  </a:lnTo>
                  <a:lnTo>
                    <a:pt x="19050" y="1764449"/>
                  </a:lnTo>
                  <a:lnTo>
                    <a:pt x="19050" y="1707299"/>
                  </a:lnTo>
                  <a:close/>
                </a:path>
                <a:path w="7924800" h="6191250">
                  <a:moveTo>
                    <a:pt x="19050" y="1612188"/>
                  </a:moveTo>
                  <a:lnTo>
                    <a:pt x="0" y="1612188"/>
                  </a:lnTo>
                  <a:lnTo>
                    <a:pt x="0" y="1669338"/>
                  </a:lnTo>
                  <a:lnTo>
                    <a:pt x="19050" y="1669338"/>
                  </a:lnTo>
                  <a:lnTo>
                    <a:pt x="19050" y="1612188"/>
                  </a:lnTo>
                  <a:close/>
                </a:path>
                <a:path w="7924800" h="6191250">
                  <a:moveTo>
                    <a:pt x="19050" y="1517065"/>
                  </a:moveTo>
                  <a:lnTo>
                    <a:pt x="0" y="1517065"/>
                  </a:lnTo>
                  <a:lnTo>
                    <a:pt x="0" y="1574215"/>
                  </a:lnTo>
                  <a:lnTo>
                    <a:pt x="19050" y="1574215"/>
                  </a:lnTo>
                  <a:lnTo>
                    <a:pt x="19050" y="1517065"/>
                  </a:lnTo>
                  <a:close/>
                </a:path>
                <a:path w="7924800" h="6191250">
                  <a:moveTo>
                    <a:pt x="19050" y="1421942"/>
                  </a:moveTo>
                  <a:lnTo>
                    <a:pt x="0" y="1421942"/>
                  </a:lnTo>
                  <a:lnTo>
                    <a:pt x="0" y="1479092"/>
                  </a:lnTo>
                  <a:lnTo>
                    <a:pt x="19050" y="1479092"/>
                  </a:lnTo>
                  <a:lnTo>
                    <a:pt x="19050" y="1421942"/>
                  </a:lnTo>
                  <a:close/>
                </a:path>
                <a:path w="7924800" h="6191250">
                  <a:moveTo>
                    <a:pt x="19050" y="1326819"/>
                  </a:moveTo>
                  <a:lnTo>
                    <a:pt x="0" y="1326819"/>
                  </a:lnTo>
                  <a:lnTo>
                    <a:pt x="0" y="1383969"/>
                  </a:lnTo>
                  <a:lnTo>
                    <a:pt x="19050" y="1383969"/>
                  </a:lnTo>
                  <a:lnTo>
                    <a:pt x="19050" y="1326819"/>
                  </a:lnTo>
                  <a:close/>
                </a:path>
                <a:path w="7924800" h="6191250">
                  <a:moveTo>
                    <a:pt x="19050" y="1231696"/>
                  </a:moveTo>
                  <a:lnTo>
                    <a:pt x="0" y="1231696"/>
                  </a:lnTo>
                  <a:lnTo>
                    <a:pt x="0" y="1288846"/>
                  </a:lnTo>
                  <a:lnTo>
                    <a:pt x="19050" y="1288846"/>
                  </a:lnTo>
                  <a:lnTo>
                    <a:pt x="19050" y="1231696"/>
                  </a:lnTo>
                  <a:close/>
                </a:path>
                <a:path w="7924800" h="6191250">
                  <a:moveTo>
                    <a:pt x="19050" y="1136586"/>
                  </a:moveTo>
                  <a:lnTo>
                    <a:pt x="0" y="1136586"/>
                  </a:lnTo>
                  <a:lnTo>
                    <a:pt x="0" y="1193736"/>
                  </a:lnTo>
                  <a:lnTo>
                    <a:pt x="19050" y="1193736"/>
                  </a:lnTo>
                  <a:lnTo>
                    <a:pt x="19050" y="1136586"/>
                  </a:lnTo>
                  <a:close/>
                </a:path>
                <a:path w="7924800" h="6191250">
                  <a:moveTo>
                    <a:pt x="19050" y="1041463"/>
                  </a:moveTo>
                  <a:lnTo>
                    <a:pt x="0" y="1041463"/>
                  </a:lnTo>
                  <a:lnTo>
                    <a:pt x="0" y="1098613"/>
                  </a:lnTo>
                  <a:lnTo>
                    <a:pt x="19050" y="1098613"/>
                  </a:lnTo>
                  <a:lnTo>
                    <a:pt x="19050" y="1041463"/>
                  </a:lnTo>
                  <a:close/>
                </a:path>
                <a:path w="7924800" h="6191250">
                  <a:moveTo>
                    <a:pt x="19050" y="946340"/>
                  </a:moveTo>
                  <a:lnTo>
                    <a:pt x="0" y="946340"/>
                  </a:lnTo>
                  <a:lnTo>
                    <a:pt x="0" y="1003490"/>
                  </a:lnTo>
                  <a:lnTo>
                    <a:pt x="19050" y="1003490"/>
                  </a:lnTo>
                  <a:lnTo>
                    <a:pt x="19050" y="946340"/>
                  </a:lnTo>
                  <a:close/>
                </a:path>
                <a:path w="7924800" h="6191250">
                  <a:moveTo>
                    <a:pt x="19050" y="851217"/>
                  </a:moveTo>
                  <a:lnTo>
                    <a:pt x="0" y="851217"/>
                  </a:lnTo>
                  <a:lnTo>
                    <a:pt x="0" y="908367"/>
                  </a:lnTo>
                  <a:lnTo>
                    <a:pt x="19050" y="908367"/>
                  </a:lnTo>
                  <a:lnTo>
                    <a:pt x="19050" y="851217"/>
                  </a:lnTo>
                  <a:close/>
                </a:path>
                <a:path w="7924800" h="6191250">
                  <a:moveTo>
                    <a:pt x="19050" y="756094"/>
                  </a:moveTo>
                  <a:lnTo>
                    <a:pt x="0" y="756094"/>
                  </a:lnTo>
                  <a:lnTo>
                    <a:pt x="0" y="813244"/>
                  </a:lnTo>
                  <a:lnTo>
                    <a:pt x="19050" y="813244"/>
                  </a:lnTo>
                  <a:lnTo>
                    <a:pt x="19050" y="756094"/>
                  </a:lnTo>
                  <a:close/>
                </a:path>
                <a:path w="7924800" h="6191250">
                  <a:moveTo>
                    <a:pt x="19050" y="660984"/>
                  </a:moveTo>
                  <a:lnTo>
                    <a:pt x="0" y="660984"/>
                  </a:lnTo>
                  <a:lnTo>
                    <a:pt x="0" y="718134"/>
                  </a:lnTo>
                  <a:lnTo>
                    <a:pt x="19050" y="718134"/>
                  </a:lnTo>
                  <a:lnTo>
                    <a:pt x="19050" y="660984"/>
                  </a:lnTo>
                  <a:close/>
                </a:path>
                <a:path w="7924800" h="6191250">
                  <a:moveTo>
                    <a:pt x="19050" y="565861"/>
                  </a:moveTo>
                  <a:lnTo>
                    <a:pt x="0" y="565861"/>
                  </a:lnTo>
                  <a:lnTo>
                    <a:pt x="0" y="623011"/>
                  </a:lnTo>
                  <a:lnTo>
                    <a:pt x="19050" y="623011"/>
                  </a:lnTo>
                  <a:lnTo>
                    <a:pt x="19050" y="565861"/>
                  </a:lnTo>
                  <a:close/>
                </a:path>
                <a:path w="7924800" h="6191250">
                  <a:moveTo>
                    <a:pt x="19050" y="470738"/>
                  </a:moveTo>
                  <a:lnTo>
                    <a:pt x="0" y="470738"/>
                  </a:lnTo>
                  <a:lnTo>
                    <a:pt x="0" y="527888"/>
                  </a:lnTo>
                  <a:lnTo>
                    <a:pt x="19050" y="527888"/>
                  </a:lnTo>
                  <a:lnTo>
                    <a:pt x="19050" y="470738"/>
                  </a:lnTo>
                  <a:close/>
                </a:path>
                <a:path w="7924800" h="6191250">
                  <a:moveTo>
                    <a:pt x="19050" y="375615"/>
                  </a:moveTo>
                  <a:lnTo>
                    <a:pt x="0" y="375615"/>
                  </a:lnTo>
                  <a:lnTo>
                    <a:pt x="0" y="432765"/>
                  </a:lnTo>
                  <a:lnTo>
                    <a:pt x="19050" y="432765"/>
                  </a:lnTo>
                  <a:lnTo>
                    <a:pt x="19050" y="375615"/>
                  </a:lnTo>
                  <a:close/>
                </a:path>
                <a:path w="7924800" h="6191250">
                  <a:moveTo>
                    <a:pt x="19050" y="280492"/>
                  </a:moveTo>
                  <a:lnTo>
                    <a:pt x="0" y="280492"/>
                  </a:lnTo>
                  <a:lnTo>
                    <a:pt x="0" y="337642"/>
                  </a:lnTo>
                  <a:lnTo>
                    <a:pt x="19050" y="337642"/>
                  </a:lnTo>
                  <a:lnTo>
                    <a:pt x="19050" y="280492"/>
                  </a:lnTo>
                  <a:close/>
                </a:path>
                <a:path w="7924800" h="6191250">
                  <a:moveTo>
                    <a:pt x="19050" y="185381"/>
                  </a:moveTo>
                  <a:lnTo>
                    <a:pt x="0" y="185381"/>
                  </a:lnTo>
                  <a:lnTo>
                    <a:pt x="0" y="242531"/>
                  </a:lnTo>
                  <a:lnTo>
                    <a:pt x="19050" y="242531"/>
                  </a:lnTo>
                  <a:lnTo>
                    <a:pt x="19050" y="185381"/>
                  </a:lnTo>
                  <a:close/>
                </a:path>
                <a:path w="7924800" h="6191250">
                  <a:moveTo>
                    <a:pt x="21551" y="93002"/>
                  </a:moveTo>
                  <a:lnTo>
                    <a:pt x="2997" y="88734"/>
                  </a:lnTo>
                  <a:lnTo>
                    <a:pt x="2184" y="91998"/>
                  </a:lnTo>
                  <a:lnTo>
                    <a:pt x="546" y="103047"/>
                  </a:lnTo>
                  <a:lnTo>
                    <a:pt x="457" y="104927"/>
                  </a:lnTo>
                  <a:lnTo>
                    <a:pt x="0" y="114300"/>
                  </a:lnTo>
                  <a:lnTo>
                    <a:pt x="0" y="147408"/>
                  </a:lnTo>
                  <a:lnTo>
                    <a:pt x="19050" y="147408"/>
                  </a:lnTo>
                  <a:lnTo>
                    <a:pt x="19050" y="114300"/>
                  </a:lnTo>
                  <a:lnTo>
                    <a:pt x="19507" y="104927"/>
                  </a:lnTo>
                  <a:lnTo>
                    <a:pt x="20866" y="95719"/>
                  </a:lnTo>
                  <a:lnTo>
                    <a:pt x="21551" y="93002"/>
                  </a:lnTo>
                  <a:close/>
                </a:path>
                <a:path w="7924800" h="6191250">
                  <a:moveTo>
                    <a:pt x="36042" y="6130887"/>
                  </a:moveTo>
                  <a:lnTo>
                    <a:pt x="35839" y="6130887"/>
                  </a:lnTo>
                  <a:lnTo>
                    <a:pt x="35090" y="6129883"/>
                  </a:lnTo>
                  <a:lnTo>
                    <a:pt x="19507" y="6086335"/>
                  </a:lnTo>
                  <a:lnTo>
                    <a:pt x="19304" y="6082055"/>
                  </a:lnTo>
                  <a:lnTo>
                    <a:pt x="304" y="6083071"/>
                  </a:lnTo>
                  <a:lnTo>
                    <a:pt x="8712" y="6120701"/>
                  </a:lnTo>
                  <a:lnTo>
                    <a:pt x="20231" y="6141783"/>
                  </a:lnTo>
                  <a:lnTo>
                    <a:pt x="36042" y="6130887"/>
                  </a:lnTo>
                  <a:close/>
                </a:path>
                <a:path w="7924800" h="6191250">
                  <a:moveTo>
                    <a:pt x="75095" y="27609"/>
                  </a:moveTo>
                  <a:lnTo>
                    <a:pt x="67259" y="10274"/>
                  </a:lnTo>
                  <a:lnTo>
                    <a:pt x="60375" y="13512"/>
                  </a:lnTo>
                  <a:lnTo>
                    <a:pt x="50787" y="19253"/>
                  </a:lnTo>
                  <a:lnTo>
                    <a:pt x="41833" y="25908"/>
                  </a:lnTo>
                  <a:lnTo>
                    <a:pt x="33477" y="33489"/>
                  </a:lnTo>
                  <a:lnTo>
                    <a:pt x="25908" y="41833"/>
                  </a:lnTo>
                  <a:lnTo>
                    <a:pt x="19558" y="50380"/>
                  </a:lnTo>
                  <a:lnTo>
                    <a:pt x="35356" y="61036"/>
                  </a:lnTo>
                  <a:lnTo>
                    <a:pt x="40640" y="53911"/>
                  </a:lnTo>
                  <a:lnTo>
                    <a:pt x="46951" y="46951"/>
                  </a:lnTo>
                  <a:lnTo>
                    <a:pt x="53911" y="40640"/>
                  </a:lnTo>
                  <a:lnTo>
                    <a:pt x="61379" y="35090"/>
                  </a:lnTo>
                  <a:lnTo>
                    <a:pt x="69354" y="30314"/>
                  </a:lnTo>
                  <a:lnTo>
                    <a:pt x="75095" y="27609"/>
                  </a:lnTo>
                  <a:close/>
                </a:path>
                <a:path w="7924800" h="6191250">
                  <a:moveTo>
                    <a:pt x="109664" y="6171984"/>
                  </a:moveTo>
                  <a:lnTo>
                    <a:pt x="69354" y="6160948"/>
                  </a:lnTo>
                  <a:lnTo>
                    <a:pt x="60667" y="6155639"/>
                  </a:lnTo>
                  <a:lnTo>
                    <a:pt x="49936" y="6171374"/>
                  </a:lnTo>
                  <a:lnTo>
                    <a:pt x="91998" y="6189078"/>
                  </a:lnTo>
                  <a:lnTo>
                    <a:pt x="108737" y="6190983"/>
                  </a:lnTo>
                  <a:lnTo>
                    <a:pt x="108839" y="6189078"/>
                  </a:lnTo>
                  <a:lnTo>
                    <a:pt x="109664" y="6171984"/>
                  </a:lnTo>
                  <a:close/>
                </a:path>
                <a:path w="7924800" h="6191250">
                  <a:moveTo>
                    <a:pt x="171450" y="0"/>
                  </a:moveTo>
                  <a:lnTo>
                    <a:pt x="114300" y="0"/>
                  </a:lnTo>
                  <a:lnTo>
                    <a:pt x="107670" y="330"/>
                  </a:lnTo>
                  <a:lnTo>
                    <a:pt x="108775" y="19316"/>
                  </a:lnTo>
                  <a:lnTo>
                    <a:pt x="114300" y="19050"/>
                  </a:lnTo>
                  <a:lnTo>
                    <a:pt x="171450" y="19050"/>
                  </a:lnTo>
                  <a:lnTo>
                    <a:pt x="171450" y="0"/>
                  </a:lnTo>
                  <a:close/>
                </a:path>
                <a:path w="7924800" h="6191250">
                  <a:moveTo>
                    <a:pt x="204063" y="6172200"/>
                  </a:moveTo>
                  <a:lnTo>
                    <a:pt x="146913" y="6172200"/>
                  </a:lnTo>
                  <a:lnTo>
                    <a:pt x="146913" y="6191250"/>
                  </a:lnTo>
                  <a:lnTo>
                    <a:pt x="204063" y="6191250"/>
                  </a:lnTo>
                  <a:lnTo>
                    <a:pt x="204063" y="6172200"/>
                  </a:lnTo>
                  <a:close/>
                </a:path>
                <a:path w="7924800" h="6191250">
                  <a:moveTo>
                    <a:pt x="266573" y="0"/>
                  </a:moveTo>
                  <a:lnTo>
                    <a:pt x="209423" y="0"/>
                  </a:lnTo>
                  <a:lnTo>
                    <a:pt x="209423" y="19050"/>
                  </a:lnTo>
                  <a:lnTo>
                    <a:pt x="266573" y="19050"/>
                  </a:lnTo>
                  <a:lnTo>
                    <a:pt x="266573" y="0"/>
                  </a:lnTo>
                  <a:close/>
                </a:path>
                <a:path w="7924800" h="6191250">
                  <a:moveTo>
                    <a:pt x="299186" y="6172200"/>
                  </a:moveTo>
                  <a:lnTo>
                    <a:pt x="242036" y="6172200"/>
                  </a:lnTo>
                  <a:lnTo>
                    <a:pt x="242036" y="6191250"/>
                  </a:lnTo>
                  <a:lnTo>
                    <a:pt x="299186" y="6191250"/>
                  </a:lnTo>
                  <a:lnTo>
                    <a:pt x="299186" y="6172200"/>
                  </a:lnTo>
                  <a:close/>
                </a:path>
                <a:path w="7924800" h="6191250">
                  <a:moveTo>
                    <a:pt x="361696" y="0"/>
                  </a:moveTo>
                  <a:lnTo>
                    <a:pt x="304546" y="0"/>
                  </a:lnTo>
                  <a:lnTo>
                    <a:pt x="304546" y="19050"/>
                  </a:lnTo>
                  <a:lnTo>
                    <a:pt x="361696" y="19050"/>
                  </a:lnTo>
                  <a:lnTo>
                    <a:pt x="361696" y="0"/>
                  </a:lnTo>
                  <a:close/>
                </a:path>
                <a:path w="7924800" h="6191250">
                  <a:moveTo>
                    <a:pt x="394309" y="6172200"/>
                  </a:moveTo>
                  <a:lnTo>
                    <a:pt x="337159" y="6172200"/>
                  </a:lnTo>
                  <a:lnTo>
                    <a:pt x="337159" y="6191250"/>
                  </a:lnTo>
                  <a:lnTo>
                    <a:pt x="394309" y="6191250"/>
                  </a:lnTo>
                  <a:lnTo>
                    <a:pt x="394309" y="6172200"/>
                  </a:lnTo>
                  <a:close/>
                </a:path>
                <a:path w="7924800" h="6191250">
                  <a:moveTo>
                    <a:pt x="456819" y="0"/>
                  </a:moveTo>
                  <a:lnTo>
                    <a:pt x="399669" y="0"/>
                  </a:lnTo>
                  <a:lnTo>
                    <a:pt x="399669" y="19050"/>
                  </a:lnTo>
                  <a:lnTo>
                    <a:pt x="456819" y="19050"/>
                  </a:lnTo>
                  <a:lnTo>
                    <a:pt x="456819" y="0"/>
                  </a:lnTo>
                  <a:close/>
                </a:path>
                <a:path w="7924800" h="6191250">
                  <a:moveTo>
                    <a:pt x="489419" y="6172200"/>
                  </a:moveTo>
                  <a:lnTo>
                    <a:pt x="432269" y="6172200"/>
                  </a:lnTo>
                  <a:lnTo>
                    <a:pt x="432269" y="6191250"/>
                  </a:lnTo>
                  <a:lnTo>
                    <a:pt x="489419" y="6191250"/>
                  </a:lnTo>
                  <a:lnTo>
                    <a:pt x="489419" y="6172200"/>
                  </a:lnTo>
                  <a:close/>
                </a:path>
                <a:path w="7924800" h="6191250">
                  <a:moveTo>
                    <a:pt x="551942" y="0"/>
                  </a:moveTo>
                  <a:lnTo>
                    <a:pt x="494792" y="0"/>
                  </a:lnTo>
                  <a:lnTo>
                    <a:pt x="494792" y="19050"/>
                  </a:lnTo>
                  <a:lnTo>
                    <a:pt x="551942" y="19050"/>
                  </a:lnTo>
                  <a:lnTo>
                    <a:pt x="551942" y="0"/>
                  </a:lnTo>
                  <a:close/>
                </a:path>
                <a:path w="7924800" h="6191250">
                  <a:moveTo>
                    <a:pt x="584542" y="6172200"/>
                  </a:moveTo>
                  <a:lnTo>
                    <a:pt x="527392" y="6172200"/>
                  </a:lnTo>
                  <a:lnTo>
                    <a:pt x="527392" y="6191250"/>
                  </a:lnTo>
                  <a:lnTo>
                    <a:pt x="584542" y="6191250"/>
                  </a:lnTo>
                  <a:lnTo>
                    <a:pt x="584542" y="6172200"/>
                  </a:lnTo>
                  <a:close/>
                </a:path>
                <a:path w="7924800" h="6191250">
                  <a:moveTo>
                    <a:pt x="647052" y="0"/>
                  </a:moveTo>
                  <a:lnTo>
                    <a:pt x="589902" y="0"/>
                  </a:lnTo>
                  <a:lnTo>
                    <a:pt x="589902" y="19050"/>
                  </a:lnTo>
                  <a:lnTo>
                    <a:pt x="647052" y="19050"/>
                  </a:lnTo>
                  <a:lnTo>
                    <a:pt x="647052" y="0"/>
                  </a:lnTo>
                  <a:close/>
                </a:path>
                <a:path w="7924800" h="6191250">
                  <a:moveTo>
                    <a:pt x="679665" y="6172200"/>
                  </a:moveTo>
                  <a:lnTo>
                    <a:pt x="622515" y="6172200"/>
                  </a:lnTo>
                  <a:lnTo>
                    <a:pt x="622515" y="6191250"/>
                  </a:lnTo>
                  <a:lnTo>
                    <a:pt x="679665" y="6191250"/>
                  </a:lnTo>
                  <a:lnTo>
                    <a:pt x="679665" y="6172200"/>
                  </a:lnTo>
                  <a:close/>
                </a:path>
                <a:path w="7924800" h="6191250">
                  <a:moveTo>
                    <a:pt x="742175" y="0"/>
                  </a:moveTo>
                  <a:lnTo>
                    <a:pt x="685025" y="0"/>
                  </a:lnTo>
                  <a:lnTo>
                    <a:pt x="685025" y="19050"/>
                  </a:lnTo>
                  <a:lnTo>
                    <a:pt x="742175" y="19050"/>
                  </a:lnTo>
                  <a:lnTo>
                    <a:pt x="742175" y="0"/>
                  </a:lnTo>
                  <a:close/>
                </a:path>
                <a:path w="7924800" h="6191250">
                  <a:moveTo>
                    <a:pt x="774788" y="6172200"/>
                  </a:moveTo>
                  <a:lnTo>
                    <a:pt x="717638" y="6172200"/>
                  </a:lnTo>
                  <a:lnTo>
                    <a:pt x="717638" y="6191250"/>
                  </a:lnTo>
                  <a:lnTo>
                    <a:pt x="774788" y="6191250"/>
                  </a:lnTo>
                  <a:lnTo>
                    <a:pt x="774788" y="6172200"/>
                  </a:lnTo>
                  <a:close/>
                </a:path>
                <a:path w="7924800" h="6191250">
                  <a:moveTo>
                    <a:pt x="837298" y="0"/>
                  </a:moveTo>
                  <a:lnTo>
                    <a:pt x="780148" y="0"/>
                  </a:lnTo>
                  <a:lnTo>
                    <a:pt x="780148" y="19050"/>
                  </a:lnTo>
                  <a:lnTo>
                    <a:pt x="837298" y="19050"/>
                  </a:lnTo>
                  <a:lnTo>
                    <a:pt x="837298" y="0"/>
                  </a:lnTo>
                  <a:close/>
                </a:path>
                <a:path w="7924800" h="6191250">
                  <a:moveTo>
                    <a:pt x="869911" y="6172200"/>
                  </a:moveTo>
                  <a:lnTo>
                    <a:pt x="812761" y="6172200"/>
                  </a:lnTo>
                  <a:lnTo>
                    <a:pt x="812761" y="6191250"/>
                  </a:lnTo>
                  <a:lnTo>
                    <a:pt x="869911" y="6191250"/>
                  </a:lnTo>
                  <a:lnTo>
                    <a:pt x="869911" y="6172200"/>
                  </a:lnTo>
                  <a:close/>
                </a:path>
                <a:path w="7924800" h="6191250">
                  <a:moveTo>
                    <a:pt x="932421" y="0"/>
                  </a:moveTo>
                  <a:lnTo>
                    <a:pt x="875271" y="0"/>
                  </a:lnTo>
                  <a:lnTo>
                    <a:pt x="875271" y="19050"/>
                  </a:lnTo>
                  <a:lnTo>
                    <a:pt x="932421" y="19050"/>
                  </a:lnTo>
                  <a:lnTo>
                    <a:pt x="932421" y="0"/>
                  </a:lnTo>
                  <a:close/>
                </a:path>
                <a:path w="7924800" h="6191250">
                  <a:moveTo>
                    <a:pt x="965022" y="6172200"/>
                  </a:moveTo>
                  <a:lnTo>
                    <a:pt x="907872" y="6172200"/>
                  </a:lnTo>
                  <a:lnTo>
                    <a:pt x="907872" y="6191250"/>
                  </a:lnTo>
                  <a:lnTo>
                    <a:pt x="965022" y="6191250"/>
                  </a:lnTo>
                  <a:lnTo>
                    <a:pt x="965022" y="6172200"/>
                  </a:lnTo>
                  <a:close/>
                </a:path>
                <a:path w="7924800" h="6191250">
                  <a:moveTo>
                    <a:pt x="1027544" y="0"/>
                  </a:moveTo>
                  <a:lnTo>
                    <a:pt x="970394" y="0"/>
                  </a:lnTo>
                  <a:lnTo>
                    <a:pt x="970394" y="19050"/>
                  </a:lnTo>
                  <a:lnTo>
                    <a:pt x="1027544" y="19050"/>
                  </a:lnTo>
                  <a:lnTo>
                    <a:pt x="1027544" y="0"/>
                  </a:lnTo>
                  <a:close/>
                </a:path>
                <a:path w="7924800" h="6191250">
                  <a:moveTo>
                    <a:pt x="1060145" y="6172200"/>
                  </a:moveTo>
                  <a:lnTo>
                    <a:pt x="1002995" y="6172200"/>
                  </a:lnTo>
                  <a:lnTo>
                    <a:pt x="1002995" y="6191250"/>
                  </a:lnTo>
                  <a:lnTo>
                    <a:pt x="1060145" y="6191250"/>
                  </a:lnTo>
                  <a:lnTo>
                    <a:pt x="1060145" y="6172200"/>
                  </a:lnTo>
                  <a:close/>
                </a:path>
                <a:path w="7924800" h="6191250">
                  <a:moveTo>
                    <a:pt x="1122654" y="0"/>
                  </a:moveTo>
                  <a:lnTo>
                    <a:pt x="1065504" y="0"/>
                  </a:lnTo>
                  <a:lnTo>
                    <a:pt x="1065504" y="19050"/>
                  </a:lnTo>
                  <a:lnTo>
                    <a:pt x="1122654" y="19050"/>
                  </a:lnTo>
                  <a:lnTo>
                    <a:pt x="1122654" y="0"/>
                  </a:lnTo>
                  <a:close/>
                </a:path>
                <a:path w="7924800" h="6191250">
                  <a:moveTo>
                    <a:pt x="1155268" y="6172200"/>
                  </a:moveTo>
                  <a:lnTo>
                    <a:pt x="1098118" y="6172200"/>
                  </a:lnTo>
                  <a:lnTo>
                    <a:pt x="1098118" y="6191250"/>
                  </a:lnTo>
                  <a:lnTo>
                    <a:pt x="1155268" y="6191250"/>
                  </a:lnTo>
                  <a:lnTo>
                    <a:pt x="1155268" y="6172200"/>
                  </a:lnTo>
                  <a:close/>
                </a:path>
                <a:path w="7924800" h="6191250">
                  <a:moveTo>
                    <a:pt x="1217777" y="0"/>
                  </a:moveTo>
                  <a:lnTo>
                    <a:pt x="1160627" y="0"/>
                  </a:lnTo>
                  <a:lnTo>
                    <a:pt x="1160627" y="19050"/>
                  </a:lnTo>
                  <a:lnTo>
                    <a:pt x="1217777" y="19050"/>
                  </a:lnTo>
                  <a:lnTo>
                    <a:pt x="1217777" y="0"/>
                  </a:lnTo>
                  <a:close/>
                </a:path>
                <a:path w="7924800" h="6191250">
                  <a:moveTo>
                    <a:pt x="1250391" y="6172200"/>
                  </a:moveTo>
                  <a:lnTo>
                    <a:pt x="1193241" y="6172200"/>
                  </a:lnTo>
                  <a:lnTo>
                    <a:pt x="1193241" y="6191250"/>
                  </a:lnTo>
                  <a:lnTo>
                    <a:pt x="1250391" y="6191250"/>
                  </a:lnTo>
                  <a:lnTo>
                    <a:pt x="1250391" y="6172200"/>
                  </a:lnTo>
                  <a:close/>
                </a:path>
                <a:path w="7924800" h="6191250">
                  <a:moveTo>
                    <a:pt x="1312900" y="0"/>
                  </a:moveTo>
                  <a:lnTo>
                    <a:pt x="1255750" y="0"/>
                  </a:lnTo>
                  <a:lnTo>
                    <a:pt x="1255750" y="19050"/>
                  </a:lnTo>
                  <a:lnTo>
                    <a:pt x="1312900" y="19050"/>
                  </a:lnTo>
                  <a:lnTo>
                    <a:pt x="1312900" y="0"/>
                  </a:lnTo>
                  <a:close/>
                </a:path>
                <a:path w="7924800" h="6191250">
                  <a:moveTo>
                    <a:pt x="1345501" y="6172200"/>
                  </a:moveTo>
                  <a:lnTo>
                    <a:pt x="1288351" y="6172200"/>
                  </a:lnTo>
                  <a:lnTo>
                    <a:pt x="1288351" y="6191250"/>
                  </a:lnTo>
                  <a:lnTo>
                    <a:pt x="1345501" y="6191250"/>
                  </a:lnTo>
                  <a:lnTo>
                    <a:pt x="1345501" y="6172200"/>
                  </a:lnTo>
                  <a:close/>
                </a:path>
                <a:path w="7924800" h="6191250">
                  <a:moveTo>
                    <a:pt x="1408023" y="0"/>
                  </a:moveTo>
                  <a:lnTo>
                    <a:pt x="1350873" y="0"/>
                  </a:lnTo>
                  <a:lnTo>
                    <a:pt x="1350873" y="19050"/>
                  </a:lnTo>
                  <a:lnTo>
                    <a:pt x="1408023" y="19050"/>
                  </a:lnTo>
                  <a:lnTo>
                    <a:pt x="1408023" y="0"/>
                  </a:lnTo>
                  <a:close/>
                </a:path>
                <a:path w="7924800" h="6191250">
                  <a:moveTo>
                    <a:pt x="1440624" y="6172200"/>
                  </a:moveTo>
                  <a:lnTo>
                    <a:pt x="1383474" y="6172200"/>
                  </a:lnTo>
                  <a:lnTo>
                    <a:pt x="1383474" y="6191250"/>
                  </a:lnTo>
                  <a:lnTo>
                    <a:pt x="1440624" y="6191250"/>
                  </a:lnTo>
                  <a:lnTo>
                    <a:pt x="1440624" y="6172200"/>
                  </a:lnTo>
                  <a:close/>
                </a:path>
                <a:path w="7924800" h="6191250">
                  <a:moveTo>
                    <a:pt x="1503146" y="0"/>
                  </a:moveTo>
                  <a:lnTo>
                    <a:pt x="1445996" y="0"/>
                  </a:lnTo>
                  <a:lnTo>
                    <a:pt x="1445996" y="19050"/>
                  </a:lnTo>
                  <a:lnTo>
                    <a:pt x="1503146" y="19050"/>
                  </a:lnTo>
                  <a:lnTo>
                    <a:pt x="1503146" y="0"/>
                  </a:lnTo>
                  <a:close/>
                </a:path>
                <a:path w="7924800" h="6191250">
                  <a:moveTo>
                    <a:pt x="1535747" y="6172200"/>
                  </a:moveTo>
                  <a:lnTo>
                    <a:pt x="1478597" y="6172200"/>
                  </a:lnTo>
                  <a:lnTo>
                    <a:pt x="1478597" y="6191250"/>
                  </a:lnTo>
                  <a:lnTo>
                    <a:pt x="1535747" y="6191250"/>
                  </a:lnTo>
                  <a:lnTo>
                    <a:pt x="1535747" y="6172200"/>
                  </a:lnTo>
                  <a:close/>
                </a:path>
                <a:path w="7924800" h="6191250">
                  <a:moveTo>
                    <a:pt x="1598256" y="0"/>
                  </a:moveTo>
                  <a:lnTo>
                    <a:pt x="1541106" y="0"/>
                  </a:lnTo>
                  <a:lnTo>
                    <a:pt x="1541106" y="19050"/>
                  </a:lnTo>
                  <a:lnTo>
                    <a:pt x="1598256" y="19050"/>
                  </a:lnTo>
                  <a:lnTo>
                    <a:pt x="1598256" y="0"/>
                  </a:lnTo>
                  <a:close/>
                </a:path>
                <a:path w="7924800" h="6191250">
                  <a:moveTo>
                    <a:pt x="1630870" y="6172200"/>
                  </a:moveTo>
                  <a:lnTo>
                    <a:pt x="1573720" y="6172200"/>
                  </a:lnTo>
                  <a:lnTo>
                    <a:pt x="1573720" y="6191250"/>
                  </a:lnTo>
                  <a:lnTo>
                    <a:pt x="1630870" y="6191250"/>
                  </a:lnTo>
                  <a:lnTo>
                    <a:pt x="1630870" y="6172200"/>
                  </a:lnTo>
                  <a:close/>
                </a:path>
                <a:path w="7924800" h="6191250">
                  <a:moveTo>
                    <a:pt x="1693379" y="0"/>
                  </a:moveTo>
                  <a:lnTo>
                    <a:pt x="1636229" y="0"/>
                  </a:lnTo>
                  <a:lnTo>
                    <a:pt x="1636229" y="19050"/>
                  </a:lnTo>
                  <a:lnTo>
                    <a:pt x="1693379" y="19050"/>
                  </a:lnTo>
                  <a:lnTo>
                    <a:pt x="1693379" y="0"/>
                  </a:lnTo>
                  <a:close/>
                </a:path>
                <a:path w="7924800" h="6191250">
                  <a:moveTo>
                    <a:pt x="1725993" y="6172200"/>
                  </a:moveTo>
                  <a:lnTo>
                    <a:pt x="1668843" y="6172200"/>
                  </a:lnTo>
                  <a:lnTo>
                    <a:pt x="1668843" y="6191250"/>
                  </a:lnTo>
                  <a:lnTo>
                    <a:pt x="1725993" y="6191250"/>
                  </a:lnTo>
                  <a:lnTo>
                    <a:pt x="1725993" y="6172200"/>
                  </a:lnTo>
                  <a:close/>
                </a:path>
                <a:path w="7924800" h="6191250">
                  <a:moveTo>
                    <a:pt x="1788502" y="0"/>
                  </a:moveTo>
                  <a:lnTo>
                    <a:pt x="1731352" y="0"/>
                  </a:lnTo>
                  <a:lnTo>
                    <a:pt x="1731352" y="19050"/>
                  </a:lnTo>
                  <a:lnTo>
                    <a:pt x="1788502" y="19050"/>
                  </a:lnTo>
                  <a:lnTo>
                    <a:pt x="1788502" y="0"/>
                  </a:lnTo>
                  <a:close/>
                </a:path>
                <a:path w="7924800" h="6191250">
                  <a:moveTo>
                    <a:pt x="1821116" y="6172200"/>
                  </a:moveTo>
                  <a:lnTo>
                    <a:pt x="1763966" y="6172200"/>
                  </a:lnTo>
                  <a:lnTo>
                    <a:pt x="1763966" y="6191250"/>
                  </a:lnTo>
                  <a:lnTo>
                    <a:pt x="1821116" y="6191250"/>
                  </a:lnTo>
                  <a:lnTo>
                    <a:pt x="1821116" y="6172200"/>
                  </a:lnTo>
                  <a:close/>
                </a:path>
                <a:path w="7924800" h="6191250">
                  <a:moveTo>
                    <a:pt x="1883625" y="0"/>
                  </a:moveTo>
                  <a:lnTo>
                    <a:pt x="1826475" y="0"/>
                  </a:lnTo>
                  <a:lnTo>
                    <a:pt x="1826475" y="19050"/>
                  </a:lnTo>
                  <a:lnTo>
                    <a:pt x="1883625" y="19050"/>
                  </a:lnTo>
                  <a:lnTo>
                    <a:pt x="1883625" y="0"/>
                  </a:lnTo>
                  <a:close/>
                </a:path>
                <a:path w="7924800" h="6191250">
                  <a:moveTo>
                    <a:pt x="1916226" y="6172200"/>
                  </a:moveTo>
                  <a:lnTo>
                    <a:pt x="1859076" y="6172200"/>
                  </a:lnTo>
                  <a:lnTo>
                    <a:pt x="1859076" y="6191250"/>
                  </a:lnTo>
                  <a:lnTo>
                    <a:pt x="1916226" y="6191250"/>
                  </a:lnTo>
                  <a:lnTo>
                    <a:pt x="1916226" y="6172200"/>
                  </a:lnTo>
                  <a:close/>
                </a:path>
                <a:path w="7924800" h="6191250">
                  <a:moveTo>
                    <a:pt x="1978748" y="0"/>
                  </a:moveTo>
                  <a:lnTo>
                    <a:pt x="1921598" y="0"/>
                  </a:lnTo>
                  <a:lnTo>
                    <a:pt x="1921598" y="19050"/>
                  </a:lnTo>
                  <a:lnTo>
                    <a:pt x="1978748" y="19050"/>
                  </a:lnTo>
                  <a:lnTo>
                    <a:pt x="1978748" y="0"/>
                  </a:lnTo>
                  <a:close/>
                </a:path>
                <a:path w="7924800" h="6191250">
                  <a:moveTo>
                    <a:pt x="2011349" y="6172200"/>
                  </a:moveTo>
                  <a:lnTo>
                    <a:pt x="1954199" y="6172200"/>
                  </a:lnTo>
                  <a:lnTo>
                    <a:pt x="1954199" y="6191250"/>
                  </a:lnTo>
                  <a:lnTo>
                    <a:pt x="2011349" y="6191250"/>
                  </a:lnTo>
                  <a:lnTo>
                    <a:pt x="2011349" y="6172200"/>
                  </a:lnTo>
                  <a:close/>
                </a:path>
                <a:path w="7924800" h="6191250">
                  <a:moveTo>
                    <a:pt x="2073859" y="0"/>
                  </a:moveTo>
                  <a:lnTo>
                    <a:pt x="2016709" y="0"/>
                  </a:lnTo>
                  <a:lnTo>
                    <a:pt x="2016709" y="19050"/>
                  </a:lnTo>
                  <a:lnTo>
                    <a:pt x="2073859" y="19050"/>
                  </a:lnTo>
                  <a:lnTo>
                    <a:pt x="2073859" y="0"/>
                  </a:lnTo>
                  <a:close/>
                </a:path>
                <a:path w="7924800" h="6191250">
                  <a:moveTo>
                    <a:pt x="2106472" y="6172200"/>
                  </a:moveTo>
                  <a:lnTo>
                    <a:pt x="2049322" y="6172200"/>
                  </a:lnTo>
                  <a:lnTo>
                    <a:pt x="2049322" y="6191250"/>
                  </a:lnTo>
                  <a:lnTo>
                    <a:pt x="2106472" y="6191250"/>
                  </a:lnTo>
                  <a:lnTo>
                    <a:pt x="2106472" y="6172200"/>
                  </a:lnTo>
                  <a:close/>
                </a:path>
                <a:path w="7924800" h="6191250">
                  <a:moveTo>
                    <a:pt x="2168982" y="0"/>
                  </a:moveTo>
                  <a:lnTo>
                    <a:pt x="2111832" y="0"/>
                  </a:lnTo>
                  <a:lnTo>
                    <a:pt x="2111832" y="19050"/>
                  </a:lnTo>
                  <a:lnTo>
                    <a:pt x="2168982" y="19050"/>
                  </a:lnTo>
                  <a:lnTo>
                    <a:pt x="2168982" y="0"/>
                  </a:lnTo>
                  <a:close/>
                </a:path>
                <a:path w="7924800" h="6191250">
                  <a:moveTo>
                    <a:pt x="2201595" y="6172200"/>
                  </a:moveTo>
                  <a:lnTo>
                    <a:pt x="2144445" y="6172200"/>
                  </a:lnTo>
                  <a:lnTo>
                    <a:pt x="2144445" y="6191250"/>
                  </a:lnTo>
                  <a:lnTo>
                    <a:pt x="2201595" y="6191250"/>
                  </a:lnTo>
                  <a:lnTo>
                    <a:pt x="2201595" y="6172200"/>
                  </a:lnTo>
                  <a:close/>
                </a:path>
                <a:path w="7924800" h="6191250">
                  <a:moveTo>
                    <a:pt x="2264105" y="0"/>
                  </a:moveTo>
                  <a:lnTo>
                    <a:pt x="2206955" y="0"/>
                  </a:lnTo>
                  <a:lnTo>
                    <a:pt x="2206955" y="19050"/>
                  </a:lnTo>
                  <a:lnTo>
                    <a:pt x="2264105" y="19050"/>
                  </a:lnTo>
                  <a:lnTo>
                    <a:pt x="2264105" y="0"/>
                  </a:lnTo>
                  <a:close/>
                </a:path>
                <a:path w="7924800" h="6191250">
                  <a:moveTo>
                    <a:pt x="2296706" y="6172200"/>
                  </a:moveTo>
                  <a:lnTo>
                    <a:pt x="2239556" y="6172200"/>
                  </a:lnTo>
                  <a:lnTo>
                    <a:pt x="2239556" y="6191250"/>
                  </a:lnTo>
                  <a:lnTo>
                    <a:pt x="2296706" y="6191250"/>
                  </a:lnTo>
                  <a:lnTo>
                    <a:pt x="2296706" y="6172200"/>
                  </a:lnTo>
                  <a:close/>
                </a:path>
                <a:path w="7924800" h="6191250">
                  <a:moveTo>
                    <a:pt x="2359228" y="0"/>
                  </a:moveTo>
                  <a:lnTo>
                    <a:pt x="2302078" y="0"/>
                  </a:lnTo>
                  <a:lnTo>
                    <a:pt x="2302078" y="19050"/>
                  </a:lnTo>
                  <a:lnTo>
                    <a:pt x="2359228" y="19050"/>
                  </a:lnTo>
                  <a:lnTo>
                    <a:pt x="2359228" y="0"/>
                  </a:lnTo>
                  <a:close/>
                </a:path>
                <a:path w="7924800" h="6191250">
                  <a:moveTo>
                    <a:pt x="2391829" y="6172200"/>
                  </a:moveTo>
                  <a:lnTo>
                    <a:pt x="2334679" y="6172200"/>
                  </a:lnTo>
                  <a:lnTo>
                    <a:pt x="2334679" y="6191250"/>
                  </a:lnTo>
                  <a:lnTo>
                    <a:pt x="2391829" y="6191250"/>
                  </a:lnTo>
                  <a:lnTo>
                    <a:pt x="2391829" y="6172200"/>
                  </a:lnTo>
                  <a:close/>
                </a:path>
                <a:path w="7924800" h="6191250">
                  <a:moveTo>
                    <a:pt x="2454351" y="0"/>
                  </a:moveTo>
                  <a:lnTo>
                    <a:pt x="2397201" y="0"/>
                  </a:lnTo>
                  <a:lnTo>
                    <a:pt x="2397201" y="19050"/>
                  </a:lnTo>
                  <a:lnTo>
                    <a:pt x="2454351" y="19050"/>
                  </a:lnTo>
                  <a:lnTo>
                    <a:pt x="2454351" y="0"/>
                  </a:lnTo>
                  <a:close/>
                </a:path>
                <a:path w="7924800" h="6191250">
                  <a:moveTo>
                    <a:pt x="2486952" y="6172200"/>
                  </a:moveTo>
                  <a:lnTo>
                    <a:pt x="2429802" y="6172200"/>
                  </a:lnTo>
                  <a:lnTo>
                    <a:pt x="2429802" y="6191250"/>
                  </a:lnTo>
                  <a:lnTo>
                    <a:pt x="2486952" y="6191250"/>
                  </a:lnTo>
                  <a:lnTo>
                    <a:pt x="2486952" y="6172200"/>
                  </a:lnTo>
                  <a:close/>
                </a:path>
                <a:path w="7924800" h="6191250">
                  <a:moveTo>
                    <a:pt x="2549461" y="0"/>
                  </a:moveTo>
                  <a:lnTo>
                    <a:pt x="2492311" y="0"/>
                  </a:lnTo>
                  <a:lnTo>
                    <a:pt x="2492311" y="19050"/>
                  </a:lnTo>
                  <a:lnTo>
                    <a:pt x="2549461" y="19050"/>
                  </a:lnTo>
                  <a:lnTo>
                    <a:pt x="2549461" y="0"/>
                  </a:lnTo>
                  <a:close/>
                </a:path>
                <a:path w="7924800" h="6191250">
                  <a:moveTo>
                    <a:pt x="2582075" y="6172200"/>
                  </a:moveTo>
                  <a:lnTo>
                    <a:pt x="2524925" y="6172200"/>
                  </a:lnTo>
                  <a:lnTo>
                    <a:pt x="2524925" y="6191250"/>
                  </a:lnTo>
                  <a:lnTo>
                    <a:pt x="2582075" y="6191250"/>
                  </a:lnTo>
                  <a:lnTo>
                    <a:pt x="2582075" y="6172200"/>
                  </a:lnTo>
                  <a:close/>
                </a:path>
                <a:path w="7924800" h="6191250">
                  <a:moveTo>
                    <a:pt x="2644584" y="0"/>
                  </a:moveTo>
                  <a:lnTo>
                    <a:pt x="2587434" y="0"/>
                  </a:lnTo>
                  <a:lnTo>
                    <a:pt x="2587434" y="19050"/>
                  </a:lnTo>
                  <a:lnTo>
                    <a:pt x="2644584" y="19050"/>
                  </a:lnTo>
                  <a:lnTo>
                    <a:pt x="2644584" y="0"/>
                  </a:lnTo>
                  <a:close/>
                </a:path>
                <a:path w="7924800" h="6191250">
                  <a:moveTo>
                    <a:pt x="2677198" y="6172200"/>
                  </a:moveTo>
                  <a:lnTo>
                    <a:pt x="2620048" y="6172200"/>
                  </a:lnTo>
                  <a:lnTo>
                    <a:pt x="2620048" y="6191250"/>
                  </a:lnTo>
                  <a:lnTo>
                    <a:pt x="2677198" y="6191250"/>
                  </a:lnTo>
                  <a:lnTo>
                    <a:pt x="2677198" y="6172200"/>
                  </a:lnTo>
                  <a:close/>
                </a:path>
                <a:path w="7924800" h="6191250">
                  <a:moveTo>
                    <a:pt x="2739707" y="0"/>
                  </a:moveTo>
                  <a:lnTo>
                    <a:pt x="2682557" y="0"/>
                  </a:lnTo>
                  <a:lnTo>
                    <a:pt x="2682557" y="19050"/>
                  </a:lnTo>
                  <a:lnTo>
                    <a:pt x="2739707" y="19050"/>
                  </a:lnTo>
                  <a:lnTo>
                    <a:pt x="2739707" y="0"/>
                  </a:lnTo>
                  <a:close/>
                </a:path>
                <a:path w="7924800" h="6191250">
                  <a:moveTo>
                    <a:pt x="2772308" y="6172200"/>
                  </a:moveTo>
                  <a:lnTo>
                    <a:pt x="2715158" y="6172200"/>
                  </a:lnTo>
                  <a:lnTo>
                    <a:pt x="2715158" y="6191250"/>
                  </a:lnTo>
                  <a:lnTo>
                    <a:pt x="2772308" y="6191250"/>
                  </a:lnTo>
                  <a:lnTo>
                    <a:pt x="2772308" y="6172200"/>
                  </a:lnTo>
                  <a:close/>
                </a:path>
                <a:path w="7924800" h="6191250">
                  <a:moveTo>
                    <a:pt x="2834830" y="0"/>
                  </a:moveTo>
                  <a:lnTo>
                    <a:pt x="2777680" y="0"/>
                  </a:lnTo>
                  <a:lnTo>
                    <a:pt x="2777680" y="19050"/>
                  </a:lnTo>
                  <a:lnTo>
                    <a:pt x="2834830" y="19050"/>
                  </a:lnTo>
                  <a:lnTo>
                    <a:pt x="2834830" y="0"/>
                  </a:lnTo>
                  <a:close/>
                </a:path>
                <a:path w="7924800" h="6191250">
                  <a:moveTo>
                    <a:pt x="2867431" y="6172200"/>
                  </a:moveTo>
                  <a:lnTo>
                    <a:pt x="2810281" y="6172200"/>
                  </a:lnTo>
                  <a:lnTo>
                    <a:pt x="2810281" y="6191250"/>
                  </a:lnTo>
                  <a:lnTo>
                    <a:pt x="2867431" y="6191250"/>
                  </a:lnTo>
                  <a:lnTo>
                    <a:pt x="2867431" y="6172200"/>
                  </a:lnTo>
                  <a:close/>
                </a:path>
                <a:path w="7924800" h="6191250">
                  <a:moveTo>
                    <a:pt x="2929953" y="0"/>
                  </a:moveTo>
                  <a:lnTo>
                    <a:pt x="2872803" y="0"/>
                  </a:lnTo>
                  <a:lnTo>
                    <a:pt x="2872803" y="19050"/>
                  </a:lnTo>
                  <a:lnTo>
                    <a:pt x="2929953" y="19050"/>
                  </a:lnTo>
                  <a:lnTo>
                    <a:pt x="2929953" y="0"/>
                  </a:lnTo>
                  <a:close/>
                </a:path>
                <a:path w="7924800" h="6191250">
                  <a:moveTo>
                    <a:pt x="2962554" y="6172200"/>
                  </a:moveTo>
                  <a:lnTo>
                    <a:pt x="2905404" y="6172200"/>
                  </a:lnTo>
                  <a:lnTo>
                    <a:pt x="2905404" y="6191250"/>
                  </a:lnTo>
                  <a:lnTo>
                    <a:pt x="2962554" y="6191250"/>
                  </a:lnTo>
                  <a:lnTo>
                    <a:pt x="2962554" y="6172200"/>
                  </a:lnTo>
                  <a:close/>
                </a:path>
                <a:path w="7924800" h="6191250">
                  <a:moveTo>
                    <a:pt x="3025063" y="0"/>
                  </a:moveTo>
                  <a:lnTo>
                    <a:pt x="2967913" y="0"/>
                  </a:lnTo>
                  <a:lnTo>
                    <a:pt x="2967913" y="19050"/>
                  </a:lnTo>
                  <a:lnTo>
                    <a:pt x="3025063" y="19050"/>
                  </a:lnTo>
                  <a:lnTo>
                    <a:pt x="3025063" y="0"/>
                  </a:lnTo>
                  <a:close/>
                </a:path>
                <a:path w="7924800" h="6191250">
                  <a:moveTo>
                    <a:pt x="3057677" y="6172200"/>
                  </a:moveTo>
                  <a:lnTo>
                    <a:pt x="3000527" y="6172200"/>
                  </a:lnTo>
                  <a:lnTo>
                    <a:pt x="3000527" y="6191250"/>
                  </a:lnTo>
                  <a:lnTo>
                    <a:pt x="3057677" y="6191250"/>
                  </a:lnTo>
                  <a:lnTo>
                    <a:pt x="3057677" y="6172200"/>
                  </a:lnTo>
                  <a:close/>
                </a:path>
                <a:path w="7924800" h="6191250">
                  <a:moveTo>
                    <a:pt x="3120186" y="0"/>
                  </a:moveTo>
                  <a:lnTo>
                    <a:pt x="3063036" y="0"/>
                  </a:lnTo>
                  <a:lnTo>
                    <a:pt x="3063036" y="19050"/>
                  </a:lnTo>
                  <a:lnTo>
                    <a:pt x="3120186" y="19050"/>
                  </a:lnTo>
                  <a:lnTo>
                    <a:pt x="3120186" y="0"/>
                  </a:lnTo>
                  <a:close/>
                </a:path>
                <a:path w="7924800" h="6191250">
                  <a:moveTo>
                    <a:pt x="3152800" y="6172200"/>
                  </a:moveTo>
                  <a:lnTo>
                    <a:pt x="3095650" y="6172200"/>
                  </a:lnTo>
                  <a:lnTo>
                    <a:pt x="3095650" y="6191250"/>
                  </a:lnTo>
                  <a:lnTo>
                    <a:pt x="3152800" y="6191250"/>
                  </a:lnTo>
                  <a:lnTo>
                    <a:pt x="3152800" y="6172200"/>
                  </a:lnTo>
                  <a:close/>
                </a:path>
                <a:path w="7924800" h="6191250">
                  <a:moveTo>
                    <a:pt x="3215309" y="0"/>
                  </a:moveTo>
                  <a:lnTo>
                    <a:pt x="3158159" y="0"/>
                  </a:lnTo>
                  <a:lnTo>
                    <a:pt x="3158159" y="19050"/>
                  </a:lnTo>
                  <a:lnTo>
                    <a:pt x="3215309" y="19050"/>
                  </a:lnTo>
                  <a:lnTo>
                    <a:pt x="3215309" y="0"/>
                  </a:lnTo>
                  <a:close/>
                </a:path>
                <a:path w="7924800" h="6191250">
                  <a:moveTo>
                    <a:pt x="3247910" y="6172200"/>
                  </a:moveTo>
                  <a:lnTo>
                    <a:pt x="3190760" y="6172200"/>
                  </a:lnTo>
                  <a:lnTo>
                    <a:pt x="3190760" y="6191250"/>
                  </a:lnTo>
                  <a:lnTo>
                    <a:pt x="3247910" y="6191250"/>
                  </a:lnTo>
                  <a:lnTo>
                    <a:pt x="3247910" y="6172200"/>
                  </a:lnTo>
                  <a:close/>
                </a:path>
                <a:path w="7924800" h="6191250">
                  <a:moveTo>
                    <a:pt x="3310432" y="0"/>
                  </a:moveTo>
                  <a:lnTo>
                    <a:pt x="3253282" y="0"/>
                  </a:lnTo>
                  <a:lnTo>
                    <a:pt x="3253282" y="19050"/>
                  </a:lnTo>
                  <a:lnTo>
                    <a:pt x="3310432" y="19050"/>
                  </a:lnTo>
                  <a:lnTo>
                    <a:pt x="3310432" y="0"/>
                  </a:lnTo>
                  <a:close/>
                </a:path>
                <a:path w="7924800" h="6191250">
                  <a:moveTo>
                    <a:pt x="3343033" y="6172200"/>
                  </a:moveTo>
                  <a:lnTo>
                    <a:pt x="3285883" y="6172200"/>
                  </a:lnTo>
                  <a:lnTo>
                    <a:pt x="3285883" y="6191250"/>
                  </a:lnTo>
                  <a:lnTo>
                    <a:pt x="3343033" y="6191250"/>
                  </a:lnTo>
                  <a:lnTo>
                    <a:pt x="3343033" y="6172200"/>
                  </a:lnTo>
                  <a:close/>
                </a:path>
                <a:path w="7924800" h="6191250">
                  <a:moveTo>
                    <a:pt x="3405543" y="0"/>
                  </a:moveTo>
                  <a:lnTo>
                    <a:pt x="3348393" y="0"/>
                  </a:lnTo>
                  <a:lnTo>
                    <a:pt x="3348393" y="19050"/>
                  </a:lnTo>
                  <a:lnTo>
                    <a:pt x="3405543" y="19050"/>
                  </a:lnTo>
                  <a:lnTo>
                    <a:pt x="3405543" y="0"/>
                  </a:lnTo>
                  <a:close/>
                </a:path>
                <a:path w="7924800" h="6191250">
                  <a:moveTo>
                    <a:pt x="3438156" y="6172200"/>
                  </a:moveTo>
                  <a:lnTo>
                    <a:pt x="3381006" y="6172200"/>
                  </a:lnTo>
                  <a:lnTo>
                    <a:pt x="3381006" y="6191250"/>
                  </a:lnTo>
                  <a:lnTo>
                    <a:pt x="3438156" y="6191250"/>
                  </a:lnTo>
                  <a:lnTo>
                    <a:pt x="3438156" y="6172200"/>
                  </a:lnTo>
                  <a:close/>
                </a:path>
                <a:path w="7924800" h="6191250">
                  <a:moveTo>
                    <a:pt x="3500666" y="0"/>
                  </a:moveTo>
                  <a:lnTo>
                    <a:pt x="3443516" y="0"/>
                  </a:lnTo>
                  <a:lnTo>
                    <a:pt x="3443516" y="19050"/>
                  </a:lnTo>
                  <a:lnTo>
                    <a:pt x="3500666" y="19050"/>
                  </a:lnTo>
                  <a:lnTo>
                    <a:pt x="3500666" y="0"/>
                  </a:lnTo>
                  <a:close/>
                </a:path>
                <a:path w="7924800" h="6191250">
                  <a:moveTo>
                    <a:pt x="3533279" y="6172200"/>
                  </a:moveTo>
                  <a:lnTo>
                    <a:pt x="3476129" y="6172200"/>
                  </a:lnTo>
                  <a:lnTo>
                    <a:pt x="3476129" y="6191250"/>
                  </a:lnTo>
                  <a:lnTo>
                    <a:pt x="3533279" y="6191250"/>
                  </a:lnTo>
                  <a:lnTo>
                    <a:pt x="3533279" y="6172200"/>
                  </a:lnTo>
                  <a:close/>
                </a:path>
                <a:path w="7924800" h="6191250">
                  <a:moveTo>
                    <a:pt x="3595789" y="0"/>
                  </a:moveTo>
                  <a:lnTo>
                    <a:pt x="3538639" y="0"/>
                  </a:lnTo>
                  <a:lnTo>
                    <a:pt x="3538639" y="19050"/>
                  </a:lnTo>
                  <a:lnTo>
                    <a:pt x="3595789" y="19050"/>
                  </a:lnTo>
                  <a:lnTo>
                    <a:pt x="3595789" y="0"/>
                  </a:lnTo>
                  <a:close/>
                </a:path>
                <a:path w="7924800" h="6191250">
                  <a:moveTo>
                    <a:pt x="3628402" y="6172200"/>
                  </a:moveTo>
                  <a:lnTo>
                    <a:pt x="3571252" y="6172200"/>
                  </a:lnTo>
                  <a:lnTo>
                    <a:pt x="3571252" y="6191250"/>
                  </a:lnTo>
                  <a:lnTo>
                    <a:pt x="3628402" y="6191250"/>
                  </a:lnTo>
                  <a:lnTo>
                    <a:pt x="3628402" y="6172200"/>
                  </a:lnTo>
                  <a:close/>
                </a:path>
                <a:path w="7924800" h="6191250">
                  <a:moveTo>
                    <a:pt x="3690912" y="0"/>
                  </a:moveTo>
                  <a:lnTo>
                    <a:pt x="3633762" y="0"/>
                  </a:lnTo>
                  <a:lnTo>
                    <a:pt x="3633762" y="19050"/>
                  </a:lnTo>
                  <a:lnTo>
                    <a:pt x="3690912" y="19050"/>
                  </a:lnTo>
                  <a:lnTo>
                    <a:pt x="3690912" y="0"/>
                  </a:lnTo>
                  <a:close/>
                </a:path>
                <a:path w="7924800" h="6191250">
                  <a:moveTo>
                    <a:pt x="3723513" y="6172200"/>
                  </a:moveTo>
                  <a:lnTo>
                    <a:pt x="3666363" y="6172200"/>
                  </a:lnTo>
                  <a:lnTo>
                    <a:pt x="3666363" y="6191250"/>
                  </a:lnTo>
                  <a:lnTo>
                    <a:pt x="3723513" y="6191250"/>
                  </a:lnTo>
                  <a:lnTo>
                    <a:pt x="3723513" y="6172200"/>
                  </a:lnTo>
                  <a:close/>
                </a:path>
                <a:path w="7924800" h="6191250">
                  <a:moveTo>
                    <a:pt x="3786035" y="0"/>
                  </a:moveTo>
                  <a:lnTo>
                    <a:pt x="3728885" y="0"/>
                  </a:lnTo>
                  <a:lnTo>
                    <a:pt x="3728885" y="19050"/>
                  </a:lnTo>
                  <a:lnTo>
                    <a:pt x="3786035" y="19050"/>
                  </a:lnTo>
                  <a:lnTo>
                    <a:pt x="3786035" y="0"/>
                  </a:lnTo>
                  <a:close/>
                </a:path>
                <a:path w="7924800" h="6191250">
                  <a:moveTo>
                    <a:pt x="3818636" y="6172200"/>
                  </a:moveTo>
                  <a:lnTo>
                    <a:pt x="3761486" y="6172200"/>
                  </a:lnTo>
                  <a:lnTo>
                    <a:pt x="3761486" y="6191250"/>
                  </a:lnTo>
                  <a:lnTo>
                    <a:pt x="3818636" y="6191250"/>
                  </a:lnTo>
                  <a:lnTo>
                    <a:pt x="3818636" y="6172200"/>
                  </a:lnTo>
                  <a:close/>
                </a:path>
                <a:path w="7924800" h="6191250">
                  <a:moveTo>
                    <a:pt x="3881145" y="0"/>
                  </a:moveTo>
                  <a:lnTo>
                    <a:pt x="3823995" y="0"/>
                  </a:lnTo>
                  <a:lnTo>
                    <a:pt x="3823995" y="19050"/>
                  </a:lnTo>
                  <a:lnTo>
                    <a:pt x="3881145" y="19050"/>
                  </a:lnTo>
                  <a:lnTo>
                    <a:pt x="3881145" y="0"/>
                  </a:lnTo>
                  <a:close/>
                </a:path>
                <a:path w="7924800" h="6191250">
                  <a:moveTo>
                    <a:pt x="3913759" y="6172200"/>
                  </a:moveTo>
                  <a:lnTo>
                    <a:pt x="3856609" y="6172200"/>
                  </a:lnTo>
                  <a:lnTo>
                    <a:pt x="3856609" y="6191250"/>
                  </a:lnTo>
                  <a:lnTo>
                    <a:pt x="3913759" y="6191250"/>
                  </a:lnTo>
                  <a:lnTo>
                    <a:pt x="3913759" y="6172200"/>
                  </a:lnTo>
                  <a:close/>
                </a:path>
                <a:path w="7924800" h="6191250">
                  <a:moveTo>
                    <a:pt x="3976268" y="0"/>
                  </a:moveTo>
                  <a:lnTo>
                    <a:pt x="3919118" y="0"/>
                  </a:lnTo>
                  <a:lnTo>
                    <a:pt x="3919118" y="19050"/>
                  </a:lnTo>
                  <a:lnTo>
                    <a:pt x="3976268" y="19050"/>
                  </a:lnTo>
                  <a:lnTo>
                    <a:pt x="3976268" y="0"/>
                  </a:lnTo>
                  <a:close/>
                </a:path>
                <a:path w="7924800" h="6191250">
                  <a:moveTo>
                    <a:pt x="4008882" y="6172200"/>
                  </a:moveTo>
                  <a:lnTo>
                    <a:pt x="3951732" y="6172200"/>
                  </a:lnTo>
                  <a:lnTo>
                    <a:pt x="3951732" y="6191250"/>
                  </a:lnTo>
                  <a:lnTo>
                    <a:pt x="4008882" y="6191250"/>
                  </a:lnTo>
                  <a:lnTo>
                    <a:pt x="4008882" y="6172200"/>
                  </a:lnTo>
                  <a:close/>
                </a:path>
                <a:path w="7924800" h="6191250">
                  <a:moveTo>
                    <a:pt x="4071391" y="0"/>
                  </a:moveTo>
                  <a:lnTo>
                    <a:pt x="4014241" y="0"/>
                  </a:lnTo>
                  <a:lnTo>
                    <a:pt x="4014241" y="19050"/>
                  </a:lnTo>
                  <a:lnTo>
                    <a:pt x="4071391" y="19050"/>
                  </a:lnTo>
                  <a:lnTo>
                    <a:pt x="4071391" y="0"/>
                  </a:lnTo>
                  <a:close/>
                </a:path>
                <a:path w="7924800" h="6191250">
                  <a:moveTo>
                    <a:pt x="4104005" y="6172200"/>
                  </a:moveTo>
                  <a:lnTo>
                    <a:pt x="4046855" y="6172200"/>
                  </a:lnTo>
                  <a:lnTo>
                    <a:pt x="4046855" y="6191250"/>
                  </a:lnTo>
                  <a:lnTo>
                    <a:pt x="4104005" y="6191250"/>
                  </a:lnTo>
                  <a:lnTo>
                    <a:pt x="4104005" y="6172200"/>
                  </a:lnTo>
                  <a:close/>
                </a:path>
                <a:path w="7924800" h="6191250">
                  <a:moveTo>
                    <a:pt x="4166514" y="0"/>
                  </a:moveTo>
                  <a:lnTo>
                    <a:pt x="4109364" y="0"/>
                  </a:lnTo>
                  <a:lnTo>
                    <a:pt x="4109364" y="19050"/>
                  </a:lnTo>
                  <a:lnTo>
                    <a:pt x="4166514" y="19050"/>
                  </a:lnTo>
                  <a:lnTo>
                    <a:pt x="4166514" y="0"/>
                  </a:lnTo>
                  <a:close/>
                </a:path>
                <a:path w="7924800" h="6191250">
                  <a:moveTo>
                    <a:pt x="4199115" y="6172200"/>
                  </a:moveTo>
                  <a:lnTo>
                    <a:pt x="4141965" y="6172200"/>
                  </a:lnTo>
                  <a:lnTo>
                    <a:pt x="4141965" y="6191250"/>
                  </a:lnTo>
                  <a:lnTo>
                    <a:pt x="4199115" y="6191250"/>
                  </a:lnTo>
                  <a:lnTo>
                    <a:pt x="4199115" y="6172200"/>
                  </a:lnTo>
                  <a:close/>
                </a:path>
                <a:path w="7924800" h="6191250">
                  <a:moveTo>
                    <a:pt x="4261637" y="0"/>
                  </a:moveTo>
                  <a:lnTo>
                    <a:pt x="4204487" y="0"/>
                  </a:lnTo>
                  <a:lnTo>
                    <a:pt x="4204487" y="19050"/>
                  </a:lnTo>
                  <a:lnTo>
                    <a:pt x="4261637" y="19050"/>
                  </a:lnTo>
                  <a:lnTo>
                    <a:pt x="4261637" y="0"/>
                  </a:lnTo>
                  <a:close/>
                </a:path>
                <a:path w="7924800" h="6191250">
                  <a:moveTo>
                    <a:pt x="4294238" y="6172200"/>
                  </a:moveTo>
                  <a:lnTo>
                    <a:pt x="4237088" y="6172200"/>
                  </a:lnTo>
                  <a:lnTo>
                    <a:pt x="4237088" y="6191250"/>
                  </a:lnTo>
                  <a:lnTo>
                    <a:pt x="4294238" y="6191250"/>
                  </a:lnTo>
                  <a:lnTo>
                    <a:pt x="4294238" y="6172200"/>
                  </a:lnTo>
                  <a:close/>
                </a:path>
                <a:path w="7924800" h="6191250">
                  <a:moveTo>
                    <a:pt x="4356747" y="0"/>
                  </a:moveTo>
                  <a:lnTo>
                    <a:pt x="4299597" y="0"/>
                  </a:lnTo>
                  <a:lnTo>
                    <a:pt x="4299597" y="19050"/>
                  </a:lnTo>
                  <a:lnTo>
                    <a:pt x="4356747" y="19050"/>
                  </a:lnTo>
                  <a:lnTo>
                    <a:pt x="4356747" y="0"/>
                  </a:lnTo>
                  <a:close/>
                </a:path>
                <a:path w="7924800" h="6191250">
                  <a:moveTo>
                    <a:pt x="4389361" y="6172200"/>
                  </a:moveTo>
                  <a:lnTo>
                    <a:pt x="4332211" y="6172200"/>
                  </a:lnTo>
                  <a:lnTo>
                    <a:pt x="4332211" y="6191250"/>
                  </a:lnTo>
                  <a:lnTo>
                    <a:pt x="4389361" y="6191250"/>
                  </a:lnTo>
                  <a:lnTo>
                    <a:pt x="4389361" y="6172200"/>
                  </a:lnTo>
                  <a:close/>
                </a:path>
                <a:path w="7924800" h="6191250">
                  <a:moveTo>
                    <a:pt x="4451870" y="0"/>
                  </a:moveTo>
                  <a:lnTo>
                    <a:pt x="4394720" y="0"/>
                  </a:lnTo>
                  <a:lnTo>
                    <a:pt x="4394720" y="19050"/>
                  </a:lnTo>
                  <a:lnTo>
                    <a:pt x="4451870" y="19050"/>
                  </a:lnTo>
                  <a:lnTo>
                    <a:pt x="4451870" y="0"/>
                  </a:lnTo>
                  <a:close/>
                </a:path>
                <a:path w="7924800" h="6191250">
                  <a:moveTo>
                    <a:pt x="4484484" y="6172200"/>
                  </a:moveTo>
                  <a:lnTo>
                    <a:pt x="4427334" y="6172200"/>
                  </a:lnTo>
                  <a:lnTo>
                    <a:pt x="4427334" y="6191250"/>
                  </a:lnTo>
                  <a:lnTo>
                    <a:pt x="4484484" y="6191250"/>
                  </a:lnTo>
                  <a:lnTo>
                    <a:pt x="4484484" y="6172200"/>
                  </a:lnTo>
                  <a:close/>
                </a:path>
                <a:path w="7924800" h="6191250">
                  <a:moveTo>
                    <a:pt x="4546993" y="0"/>
                  </a:moveTo>
                  <a:lnTo>
                    <a:pt x="4489843" y="0"/>
                  </a:lnTo>
                  <a:lnTo>
                    <a:pt x="4489843" y="19050"/>
                  </a:lnTo>
                  <a:lnTo>
                    <a:pt x="4546993" y="19050"/>
                  </a:lnTo>
                  <a:lnTo>
                    <a:pt x="4546993" y="0"/>
                  </a:lnTo>
                  <a:close/>
                </a:path>
                <a:path w="7924800" h="6191250">
                  <a:moveTo>
                    <a:pt x="4579594" y="6172200"/>
                  </a:moveTo>
                  <a:lnTo>
                    <a:pt x="4522444" y="6172200"/>
                  </a:lnTo>
                  <a:lnTo>
                    <a:pt x="4522444" y="6191250"/>
                  </a:lnTo>
                  <a:lnTo>
                    <a:pt x="4579594" y="6191250"/>
                  </a:lnTo>
                  <a:lnTo>
                    <a:pt x="4579594" y="6172200"/>
                  </a:lnTo>
                  <a:close/>
                </a:path>
                <a:path w="7924800" h="6191250">
                  <a:moveTo>
                    <a:pt x="4642116" y="0"/>
                  </a:moveTo>
                  <a:lnTo>
                    <a:pt x="4584966" y="0"/>
                  </a:lnTo>
                  <a:lnTo>
                    <a:pt x="4584966" y="19050"/>
                  </a:lnTo>
                  <a:lnTo>
                    <a:pt x="4642116" y="19050"/>
                  </a:lnTo>
                  <a:lnTo>
                    <a:pt x="4642116" y="0"/>
                  </a:lnTo>
                  <a:close/>
                </a:path>
                <a:path w="7924800" h="6191250">
                  <a:moveTo>
                    <a:pt x="4674717" y="6172200"/>
                  </a:moveTo>
                  <a:lnTo>
                    <a:pt x="4617567" y="6172200"/>
                  </a:lnTo>
                  <a:lnTo>
                    <a:pt x="4617567" y="6191250"/>
                  </a:lnTo>
                  <a:lnTo>
                    <a:pt x="4674717" y="6191250"/>
                  </a:lnTo>
                  <a:lnTo>
                    <a:pt x="4674717" y="6172200"/>
                  </a:lnTo>
                  <a:close/>
                </a:path>
                <a:path w="7924800" h="6191250">
                  <a:moveTo>
                    <a:pt x="4737239" y="0"/>
                  </a:moveTo>
                  <a:lnTo>
                    <a:pt x="4680089" y="0"/>
                  </a:lnTo>
                  <a:lnTo>
                    <a:pt x="4680089" y="19050"/>
                  </a:lnTo>
                  <a:lnTo>
                    <a:pt x="4737239" y="19050"/>
                  </a:lnTo>
                  <a:lnTo>
                    <a:pt x="4737239" y="0"/>
                  </a:lnTo>
                  <a:close/>
                </a:path>
                <a:path w="7924800" h="6191250">
                  <a:moveTo>
                    <a:pt x="4769840" y="6172200"/>
                  </a:moveTo>
                  <a:lnTo>
                    <a:pt x="4712690" y="6172200"/>
                  </a:lnTo>
                  <a:lnTo>
                    <a:pt x="4712690" y="6191250"/>
                  </a:lnTo>
                  <a:lnTo>
                    <a:pt x="4769840" y="6191250"/>
                  </a:lnTo>
                  <a:lnTo>
                    <a:pt x="4769840" y="6172200"/>
                  </a:lnTo>
                  <a:close/>
                </a:path>
                <a:path w="7924800" h="6191250">
                  <a:moveTo>
                    <a:pt x="4832350" y="0"/>
                  </a:moveTo>
                  <a:lnTo>
                    <a:pt x="4775200" y="0"/>
                  </a:lnTo>
                  <a:lnTo>
                    <a:pt x="4775200" y="19050"/>
                  </a:lnTo>
                  <a:lnTo>
                    <a:pt x="4832350" y="19050"/>
                  </a:lnTo>
                  <a:lnTo>
                    <a:pt x="4832350" y="0"/>
                  </a:lnTo>
                  <a:close/>
                </a:path>
                <a:path w="7924800" h="6191250">
                  <a:moveTo>
                    <a:pt x="4864963" y="6172200"/>
                  </a:moveTo>
                  <a:lnTo>
                    <a:pt x="4807813" y="6172200"/>
                  </a:lnTo>
                  <a:lnTo>
                    <a:pt x="4807813" y="6191250"/>
                  </a:lnTo>
                  <a:lnTo>
                    <a:pt x="4864963" y="6191250"/>
                  </a:lnTo>
                  <a:lnTo>
                    <a:pt x="4864963" y="6172200"/>
                  </a:lnTo>
                  <a:close/>
                </a:path>
                <a:path w="7924800" h="6191250">
                  <a:moveTo>
                    <a:pt x="4927473" y="0"/>
                  </a:moveTo>
                  <a:lnTo>
                    <a:pt x="4870323" y="0"/>
                  </a:lnTo>
                  <a:lnTo>
                    <a:pt x="4870323" y="19050"/>
                  </a:lnTo>
                  <a:lnTo>
                    <a:pt x="4927473" y="19050"/>
                  </a:lnTo>
                  <a:lnTo>
                    <a:pt x="4927473" y="0"/>
                  </a:lnTo>
                  <a:close/>
                </a:path>
                <a:path w="7924800" h="6191250">
                  <a:moveTo>
                    <a:pt x="4960086" y="6172200"/>
                  </a:moveTo>
                  <a:lnTo>
                    <a:pt x="4902936" y="6172200"/>
                  </a:lnTo>
                  <a:lnTo>
                    <a:pt x="4902936" y="6191250"/>
                  </a:lnTo>
                  <a:lnTo>
                    <a:pt x="4960086" y="6191250"/>
                  </a:lnTo>
                  <a:lnTo>
                    <a:pt x="4960086" y="6172200"/>
                  </a:lnTo>
                  <a:close/>
                </a:path>
                <a:path w="7924800" h="6191250">
                  <a:moveTo>
                    <a:pt x="5022596" y="0"/>
                  </a:moveTo>
                  <a:lnTo>
                    <a:pt x="4965446" y="0"/>
                  </a:lnTo>
                  <a:lnTo>
                    <a:pt x="4965446" y="19050"/>
                  </a:lnTo>
                  <a:lnTo>
                    <a:pt x="5022596" y="19050"/>
                  </a:lnTo>
                  <a:lnTo>
                    <a:pt x="5022596" y="0"/>
                  </a:lnTo>
                  <a:close/>
                </a:path>
                <a:path w="7924800" h="6191250">
                  <a:moveTo>
                    <a:pt x="5055209" y="6172200"/>
                  </a:moveTo>
                  <a:lnTo>
                    <a:pt x="4998047" y="6172200"/>
                  </a:lnTo>
                  <a:lnTo>
                    <a:pt x="4998047" y="6191250"/>
                  </a:lnTo>
                  <a:lnTo>
                    <a:pt x="5055209" y="6191250"/>
                  </a:lnTo>
                  <a:lnTo>
                    <a:pt x="5055209" y="6172200"/>
                  </a:lnTo>
                  <a:close/>
                </a:path>
                <a:path w="7924800" h="6191250">
                  <a:moveTo>
                    <a:pt x="5117719" y="0"/>
                  </a:moveTo>
                  <a:lnTo>
                    <a:pt x="5060569" y="0"/>
                  </a:lnTo>
                  <a:lnTo>
                    <a:pt x="5060569" y="19050"/>
                  </a:lnTo>
                  <a:lnTo>
                    <a:pt x="5117719" y="19050"/>
                  </a:lnTo>
                  <a:lnTo>
                    <a:pt x="5117719" y="0"/>
                  </a:lnTo>
                  <a:close/>
                </a:path>
                <a:path w="7924800" h="6191250">
                  <a:moveTo>
                    <a:pt x="5150320" y="6172200"/>
                  </a:moveTo>
                  <a:lnTo>
                    <a:pt x="5093170" y="6172200"/>
                  </a:lnTo>
                  <a:lnTo>
                    <a:pt x="5093170" y="6191250"/>
                  </a:lnTo>
                  <a:lnTo>
                    <a:pt x="5150320" y="6191250"/>
                  </a:lnTo>
                  <a:lnTo>
                    <a:pt x="5150320" y="6172200"/>
                  </a:lnTo>
                  <a:close/>
                </a:path>
                <a:path w="7924800" h="6191250">
                  <a:moveTo>
                    <a:pt x="5212842" y="0"/>
                  </a:moveTo>
                  <a:lnTo>
                    <a:pt x="5155692" y="0"/>
                  </a:lnTo>
                  <a:lnTo>
                    <a:pt x="5155692" y="19050"/>
                  </a:lnTo>
                  <a:lnTo>
                    <a:pt x="5212842" y="19050"/>
                  </a:lnTo>
                  <a:lnTo>
                    <a:pt x="5212842" y="0"/>
                  </a:lnTo>
                  <a:close/>
                </a:path>
                <a:path w="7924800" h="6191250">
                  <a:moveTo>
                    <a:pt x="5245443" y="6172200"/>
                  </a:moveTo>
                  <a:lnTo>
                    <a:pt x="5188293" y="6172200"/>
                  </a:lnTo>
                  <a:lnTo>
                    <a:pt x="5188293" y="6191250"/>
                  </a:lnTo>
                  <a:lnTo>
                    <a:pt x="5245443" y="6191250"/>
                  </a:lnTo>
                  <a:lnTo>
                    <a:pt x="5245443" y="6172200"/>
                  </a:lnTo>
                  <a:close/>
                </a:path>
                <a:path w="7924800" h="6191250">
                  <a:moveTo>
                    <a:pt x="5307952" y="0"/>
                  </a:moveTo>
                  <a:lnTo>
                    <a:pt x="5250802" y="0"/>
                  </a:lnTo>
                  <a:lnTo>
                    <a:pt x="5250802" y="19050"/>
                  </a:lnTo>
                  <a:lnTo>
                    <a:pt x="5307952" y="19050"/>
                  </a:lnTo>
                  <a:lnTo>
                    <a:pt x="5307952" y="0"/>
                  </a:lnTo>
                  <a:close/>
                </a:path>
                <a:path w="7924800" h="6191250">
                  <a:moveTo>
                    <a:pt x="5340566" y="6172200"/>
                  </a:moveTo>
                  <a:lnTo>
                    <a:pt x="5283416" y="6172200"/>
                  </a:lnTo>
                  <a:lnTo>
                    <a:pt x="5283416" y="6191250"/>
                  </a:lnTo>
                  <a:lnTo>
                    <a:pt x="5340566" y="6191250"/>
                  </a:lnTo>
                  <a:lnTo>
                    <a:pt x="5340566" y="6172200"/>
                  </a:lnTo>
                  <a:close/>
                </a:path>
                <a:path w="7924800" h="6191250">
                  <a:moveTo>
                    <a:pt x="5403075" y="0"/>
                  </a:moveTo>
                  <a:lnTo>
                    <a:pt x="5345925" y="0"/>
                  </a:lnTo>
                  <a:lnTo>
                    <a:pt x="5345925" y="19050"/>
                  </a:lnTo>
                  <a:lnTo>
                    <a:pt x="5403075" y="19050"/>
                  </a:lnTo>
                  <a:lnTo>
                    <a:pt x="5403075" y="0"/>
                  </a:lnTo>
                  <a:close/>
                </a:path>
                <a:path w="7924800" h="6191250">
                  <a:moveTo>
                    <a:pt x="5435689" y="6172200"/>
                  </a:moveTo>
                  <a:lnTo>
                    <a:pt x="5378539" y="6172200"/>
                  </a:lnTo>
                  <a:lnTo>
                    <a:pt x="5378539" y="6191250"/>
                  </a:lnTo>
                  <a:lnTo>
                    <a:pt x="5435689" y="6191250"/>
                  </a:lnTo>
                  <a:lnTo>
                    <a:pt x="5435689" y="6172200"/>
                  </a:lnTo>
                  <a:close/>
                </a:path>
                <a:path w="7924800" h="6191250">
                  <a:moveTo>
                    <a:pt x="5498198" y="0"/>
                  </a:moveTo>
                  <a:lnTo>
                    <a:pt x="5441048" y="0"/>
                  </a:lnTo>
                  <a:lnTo>
                    <a:pt x="5441048" y="19050"/>
                  </a:lnTo>
                  <a:lnTo>
                    <a:pt x="5498198" y="19050"/>
                  </a:lnTo>
                  <a:lnTo>
                    <a:pt x="5498198" y="0"/>
                  </a:lnTo>
                  <a:close/>
                </a:path>
                <a:path w="7924800" h="6191250">
                  <a:moveTo>
                    <a:pt x="5530799" y="6172200"/>
                  </a:moveTo>
                  <a:lnTo>
                    <a:pt x="5473649" y="6172200"/>
                  </a:lnTo>
                  <a:lnTo>
                    <a:pt x="5473649" y="6191250"/>
                  </a:lnTo>
                  <a:lnTo>
                    <a:pt x="5530799" y="6191250"/>
                  </a:lnTo>
                  <a:lnTo>
                    <a:pt x="5530799" y="6172200"/>
                  </a:lnTo>
                  <a:close/>
                </a:path>
                <a:path w="7924800" h="6191250">
                  <a:moveTo>
                    <a:pt x="5593321" y="0"/>
                  </a:moveTo>
                  <a:lnTo>
                    <a:pt x="5536171" y="0"/>
                  </a:lnTo>
                  <a:lnTo>
                    <a:pt x="5536171" y="19050"/>
                  </a:lnTo>
                  <a:lnTo>
                    <a:pt x="5593321" y="19050"/>
                  </a:lnTo>
                  <a:lnTo>
                    <a:pt x="5593321" y="0"/>
                  </a:lnTo>
                  <a:close/>
                </a:path>
                <a:path w="7924800" h="6191250">
                  <a:moveTo>
                    <a:pt x="5625922" y="6172200"/>
                  </a:moveTo>
                  <a:lnTo>
                    <a:pt x="5568772" y="6172200"/>
                  </a:lnTo>
                  <a:lnTo>
                    <a:pt x="5568772" y="6191250"/>
                  </a:lnTo>
                  <a:lnTo>
                    <a:pt x="5625922" y="6191250"/>
                  </a:lnTo>
                  <a:lnTo>
                    <a:pt x="5625922" y="6172200"/>
                  </a:lnTo>
                  <a:close/>
                </a:path>
                <a:path w="7924800" h="6191250">
                  <a:moveTo>
                    <a:pt x="5688444" y="0"/>
                  </a:moveTo>
                  <a:lnTo>
                    <a:pt x="5631294" y="0"/>
                  </a:lnTo>
                  <a:lnTo>
                    <a:pt x="5631294" y="19050"/>
                  </a:lnTo>
                  <a:lnTo>
                    <a:pt x="5688444" y="19050"/>
                  </a:lnTo>
                  <a:lnTo>
                    <a:pt x="5688444" y="0"/>
                  </a:lnTo>
                  <a:close/>
                </a:path>
                <a:path w="7924800" h="6191250">
                  <a:moveTo>
                    <a:pt x="5721045" y="6172200"/>
                  </a:moveTo>
                  <a:lnTo>
                    <a:pt x="5663895" y="6172200"/>
                  </a:lnTo>
                  <a:lnTo>
                    <a:pt x="5663895" y="6191250"/>
                  </a:lnTo>
                  <a:lnTo>
                    <a:pt x="5721045" y="6191250"/>
                  </a:lnTo>
                  <a:lnTo>
                    <a:pt x="5721045" y="6172200"/>
                  </a:lnTo>
                  <a:close/>
                </a:path>
                <a:path w="7924800" h="6191250">
                  <a:moveTo>
                    <a:pt x="5783554" y="0"/>
                  </a:moveTo>
                  <a:lnTo>
                    <a:pt x="5726404" y="0"/>
                  </a:lnTo>
                  <a:lnTo>
                    <a:pt x="5726404" y="19050"/>
                  </a:lnTo>
                  <a:lnTo>
                    <a:pt x="5783554" y="19050"/>
                  </a:lnTo>
                  <a:lnTo>
                    <a:pt x="5783554" y="0"/>
                  </a:lnTo>
                  <a:close/>
                </a:path>
                <a:path w="7924800" h="6191250">
                  <a:moveTo>
                    <a:pt x="5816168" y="6172200"/>
                  </a:moveTo>
                  <a:lnTo>
                    <a:pt x="5759018" y="6172200"/>
                  </a:lnTo>
                  <a:lnTo>
                    <a:pt x="5759018" y="6191250"/>
                  </a:lnTo>
                  <a:lnTo>
                    <a:pt x="5816168" y="6191250"/>
                  </a:lnTo>
                  <a:lnTo>
                    <a:pt x="5816168" y="6172200"/>
                  </a:lnTo>
                  <a:close/>
                </a:path>
                <a:path w="7924800" h="6191250">
                  <a:moveTo>
                    <a:pt x="5878677" y="0"/>
                  </a:moveTo>
                  <a:lnTo>
                    <a:pt x="5821527" y="0"/>
                  </a:lnTo>
                  <a:lnTo>
                    <a:pt x="5821527" y="19050"/>
                  </a:lnTo>
                  <a:lnTo>
                    <a:pt x="5878677" y="19050"/>
                  </a:lnTo>
                  <a:lnTo>
                    <a:pt x="5878677" y="0"/>
                  </a:lnTo>
                  <a:close/>
                </a:path>
                <a:path w="7924800" h="6191250">
                  <a:moveTo>
                    <a:pt x="5911291" y="6172200"/>
                  </a:moveTo>
                  <a:lnTo>
                    <a:pt x="5854141" y="6172200"/>
                  </a:lnTo>
                  <a:lnTo>
                    <a:pt x="5854141" y="6191250"/>
                  </a:lnTo>
                  <a:lnTo>
                    <a:pt x="5911291" y="6191250"/>
                  </a:lnTo>
                  <a:lnTo>
                    <a:pt x="5911291" y="6172200"/>
                  </a:lnTo>
                  <a:close/>
                </a:path>
                <a:path w="7924800" h="6191250">
                  <a:moveTo>
                    <a:pt x="5973800" y="0"/>
                  </a:moveTo>
                  <a:lnTo>
                    <a:pt x="5916650" y="0"/>
                  </a:lnTo>
                  <a:lnTo>
                    <a:pt x="5916650" y="19050"/>
                  </a:lnTo>
                  <a:lnTo>
                    <a:pt x="5973800" y="19050"/>
                  </a:lnTo>
                  <a:lnTo>
                    <a:pt x="5973800" y="0"/>
                  </a:lnTo>
                  <a:close/>
                </a:path>
                <a:path w="7924800" h="6191250">
                  <a:moveTo>
                    <a:pt x="6006401" y="6172200"/>
                  </a:moveTo>
                  <a:lnTo>
                    <a:pt x="5949251" y="6172200"/>
                  </a:lnTo>
                  <a:lnTo>
                    <a:pt x="5949251" y="6191250"/>
                  </a:lnTo>
                  <a:lnTo>
                    <a:pt x="6006401" y="6191250"/>
                  </a:lnTo>
                  <a:lnTo>
                    <a:pt x="6006401" y="6172200"/>
                  </a:lnTo>
                  <a:close/>
                </a:path>
                <a:path w="7924800" h="6191250">
                  <a:moveTo>
                    <a:pt x="6068923" y="0"/>
                  </a:moveTo>
                  <a:lnTo>
                    <a:pt x="6011773" y="0"/>
                  </a:lnTo>
                  <a:lnTo>
                    <a:pt x="6011773" y="19050"/>
                  </a:lnTo>
                  <a:lnTo>
                    <a:pt x="6068923" y="19050"/>
                  </a:lnTo>
                  <a:lnTo>
                    <a:pt x="6068923" y="0"/>
                  </a:lnTo>
                  <a:close/>
                </a:path>
                <a:path w="7924800" h="6191250">
                  <a:moveTo>
                    <a:pt x="6101524" y="6172200"/>
                  </a:moveTo>
                  <a:lnTo>
                    <a:pt x="6044374" y="6172200"/>
                  </a:lnTo>
                  <a:lnTo>
                    <a:pt x="6044374" y="6191250"/>
                  </a:lnTo>
                  <a:lnTo>
                    <a:pt x="6101524" y="6191250"/>
                  </a:lnTo>
                  <a:lnTo>
                    <a:pt x="6101524" y="6172200"/>
                  </a:lnTo>
                  <a:close/>
                </a:path>
                <a:path w="7924800" h="6191250">
                  <a:moveTo>
                    <a:pt x="6164046" y="0"/>
                  </a:moveTo>
                  <a:lnTo>
                    <a:pt x="6106896" y="0"/>
                  </a:lnTo>
                  <a:lnTo>
                    <a:pt x="6106896" y="19050"/>
                  </a:lnTo>
                  <a:lnTo>
                    <a:pt x="6164046" y="19050"/>
                  </a:lnTo>
                  <a:lnTo>
                    <a:pt x="6164046" y="0"/>
                  </a:lnTo>
                  <a:close/>
                </a:path>
                <a:path w="7924800" h="6191250">
                  <a:moveTo>
                    <a:pt x="6196647" y="6172200"/>
                  </a:moveTo>
                  <a:lnTo>
                    <a:pt x="6139497" y="6172200"/>
                  </a:lnTo>
                  <a:lnTo>
                    <a:pt x="6139497" y="6191250"/>
                  </a:lnTo>
                  <a:lnTo>
                    <a:pt x="6196647" y="6191250"/>
                  </a:lnTo>
                  <a:lnTo>
                    <a:pt x="6196647" y="6172200"/>
                  </a:lnTo>
                  <a:close/>
                </a:path>
                <a:path w="7924800" h="6191250">
                  <a:moveTo>
                    <a:pt x="6259157" y="0"/>
                  </a:moveTo>
                  <a:lnTo>
                    <a:pt x="6202007" y="0"/>
                  </a:lnTo>
                  <a:lnTo>
                    <a:pt x="6202007" y="19050"/>
                  </a:lnTo>
                  <a:lnTo>
                    <a:pt x="6259157" y="19050"/>
                  </a:lnTo>
                  <a:lnTo>
                    <a:pt x="6259157" y="0"/>
                  </a:lnTo>
                  <a:close/>
                </a:path>
                <a:path w="7924800" h="6191250">
                  <a:moveTo>
                    <a:pt x="6291770" y="6172200"/>
                  </a:moveTo>
                  <a:lnTo>
                    <a:pt x="6234620" y="6172200"/>
                  </a:lnTo>
                  <a:lnTo>
                    <a:pt x="6234620" y="6191250"/>
                  </a:lnTo>
                  <a:lnTo>
                    <a:pt x="6291770" y="6191250"/>
                  </a:lnTo>
                  <a:lnTo>
                    <a:pt x="6291770" y="6172200"/>
                  </a:lnTo>
                  <a:close/>
                </a:path>
                <a:path w="7924800" h="6191250">
                  <a:moveTo>
                    <a:pt x="6354280" y="0"/>
                  </a:moveTo>
                  <a:lnTo>
                    <a:pt x="6297130" y="0"/>
                  </a:lnTo>
                  <a:lnTo>
                    <a:pt x="6297130" y="19050"/>
                  </a:lnTo>
                  <a:lnTo>
                    <a:pt x="6354280" y="19050"/>
                  </a:lnTo>
                  <a:lnTo>
                    <a:pt x="6354280" y="0"/>
                  </a:lnTo>
                  <a:close/>
                </a:path>
                <a:path w="7924800" h="6191250">
                  <a:moveTo>
                    <a:pt x="6386893" y="6172200"/>
                  </a:moveTo>
                  <a:lnTo>
                    <a:pt x="6329743" y="6172200"/>
                  </a:lnTo>
                  <a:lnTo>
                    <a:pt x="6329743" y="6191250"/>
                  </a:lnTo>
                  <a:lnTo>
                    <a:pt x="6386893" y="6191250"/>
                  </a:lnTo>
                  <a:lnTo>
                    <a:pt x="6386893" y="6172200"/>
                  </a:lnTo>
                  <a:close/>
                </a:path>
                <a:path w="7924800" h="6191250">
                  <a:moveTo>
                    <a:pt x="6449403" y="0"/>
                  </a:moveTo>
                  <a:lnTo>
                    <a:pt x="6392253" y="0"/>
                  </a:lnTo>
                  <a:lnTo>
                    <a:pt x="6392253" y="19050"/>
                  </a:lnTo>
                  <a:lnTo>
                    <a:pt x="6449403" y="19050"/>
                  </a:lnTo>
                  <a:lnTo>
                    <a:pt x="6449403" y="0"/>
                  </a:lnTo>
                  <a:close/>
                </a:path>
                <a:path w="7924800" h="6191250">
                  <a:moveTo>
                    <a:pt x="6482004" y="6172200"/>
                  </a:moveTo>
                  <a:lnTo>
                    <a:pt x="6424854" y="6172200"/>
                  </a:lnTo>
                  <a:lnTo>
                    <a:pt x="6424854" y="6191250"/>
                  </a:lnTo>
                  <a:lnTo>
                    <a:pt x="6482004" y="6191250"/>
                  </a:lnTo>
                  <a:lnTo>
                    <a:pt x="6482004" y="6172200"/>
                  </a:lnTo>
                  <a:close/>
                </a:path>
                <a:path w="7924800" h="6191250">
                  <a:moveTo>
                    <a:pt x="6544526" y="0"/>
                  </a:moveTo>
                  <a:lnTo>
                    <a:pt x="6487376" y="0"/>
                  </a:lnTo>
                  <a:lnTo>
                    <a:pt x="6487376" y="19050"/>
                  </a:lnTo>
                  <a:lnTo>
                    <a:pt x="6544526" y="19050"/>
                  </a:lnTo>
                  <a:lnTo>
                    <a:pt x="6544526" y="0"/>
                  </a:lnTo>
                  <a:close/>
                </a:path>
                <a:path w="7924800" h="6191250">
                  <a:moveTo>
                    <a:pt x="6577127" y="6172200"/>
                  </a:moveTo>
                  <a:lnTo>
                    <a:pt x="6519977" y="6172200"/>
                  </a:lnTo>
                  <a:lnTo>
                    <a:pt x="6519977" y="6191250"/>
                  </a:lnTo>
                  <a:lnTo>
                    <a:pt x="6577127" y="6191250"/>
                  </a:lnTo>
                  <a:lnTo>
                    <a:pt x="6577127" y="6172200"/>
                  </a:lnTo>
                  <a:close/>
                </a:path>
                <a:path w="7924800" h="6191250">
                  <a:moveTo>
                    <a:pt x="6639636" y="0"/>
                  </a:moveTo>
                  <a:lnTo>
                    <a:pt x="6582486" y="0"/>
                  </a:lnTo>
                  <a:lnTo>
                    <a:pt x="6582486" y="19050"/>
                  </a:lnTo>
                  <a:lnTo>
                    <a:pt x="6639636" y="19050"/>
                  </a:lnTo>
                  <a:lnTo>
                    <a:pt x="6639636" y="0"/>
                  </a:lnTo>
                  <a:close/>
                </a:path>
                <a:path w="7924800" h="6191250">
                  <a:moveTo>
                    <a:pt x="6672250" y="6172200"/>
                  </a:moveTo>
                  <a:lnTo>
                    <a:pt x="6615100" y="6172200"/>
                  </a:lnTo>
                  <a:lnTo>
                    <a:pt x="6615100" y="6191250"/>
                  </a:lnTo>
                  <a:lnTo>
                    <a:pt x="6672250" y="6191250"/>
                  </a:lnTo>
                  <a:lnTo>
                    <a:pt x="6672250" y="6172200"/>
                  </a:lnTo>
                  <a:close/>
                </a:path>
                <a:path w="7924800" h="6191250">
                  <a:moveTo>
                    <a:pt x="6734759" y="0"/>
                  </a:moveTo>
                  <a:lnTo>
                    <a:pt x="6677609" y="0"/>
                  </a:lnTo>
                  <a:lnTo>
                    <a:pt x="6677609" y="19050"/>
                  </a:lnTo>
                  <a:lnTo>
                    <a:pt x="6734759" y="19050"/>
                  </a:lnTo>
                  <a:lnTo>
                    <a:pt x="6734759" y="0"/>
                  </a:lnTo>
                  <a:close/>
                </a:path>
                <a:path w="7924800" h="6191250">
                  <a:moveTo>
                    <a:pt x="6767373" y="6172200"/>
                  </a:moveTo>
                  <a:lnTo>
                    <a:pt x="6710223" y="6172200"/>
                  </a:lnTo>
                  <a:lnTo>
                    <a:pt x="6710223" y="6191250"/>
                  </a:lnTo>
                  <a:lnTo>
                    <a:pt x="6767373" y="6191250"/>
                  </a:lnTo>
                  <a:lnTo>
                    <a:pt x="6767373" y="6172200"/>
                  </a:lnTo>
                  <a:close/>
                </a:path>
                <a:path w="7924800" h="6191250">
                  <a:moveTo>
                    <a:pt x="6829882" y="0"/>
                  </a:moveTo>
                  <a:lnTo>
                    <a:pt x="6772732" y="0"/>
                  </a:lnTo>
                  <a:lnTo>
                    <a:pt x="6772732" y="19050"/>
                  </a:lnTo>
                  <a:lnTo>
                    <a:pt x="6829882" y="19050"/>
                  </a:lnTo>
                  <a:lnTo>
                    <a:pt x="6829882" y="0"/>
                  </a:lnTo>
                  <a:close/>
                </a:path>
                <a:path w="7924800" h="6191250">
                  <a:moveTo>
                    <a:pt x="6862483" y="6172200"/>
                  </a:moveTo>
                  <a:lnTo>
                    <a:pt x="6805333" y="6172200"/>
                  </a:lnTo>
                  <a:lnTo>
                    <a:pt x="6805333" y="6191250"/>
                  </a:lnTo>
                  <a:lnTo>
                    <a:pt x="6862483" y="6191250"/>
                  </a:lnTo>
                  <a:lnTo>
                    <a:pt x="6862483" y="6172200"/>
                  </a:lnTo>
                  <a:close/>
                </a:path>
                <a:path w="7924800" h="6191250">
                  <a:moveTo>
                    <a:pt x="6925005" y="0"/>
                  </a:moveTo>
                  <a:lnTo>
                    <a:pt x="6867855" y="0"/>
                  </a:lnTo>
                  <a:lnTo>
                    <a:pt x="6867855" y="19050"/>
                  </a:lnTo>
                  <a:lnTo>
                    <a:pt x="6925005" y="19050"/>
                  </a:lnTo>
                  <a:lnTo>
                    <a:pt x="6925005" y="0"/>
                  </a:lnTo>
                  <a:close/>
                </a:path>
                <a:path w="7924800" h="6191250">
                  <a:moveTo>
                    <a:pt x="6957606" y="6172200"/>
                  </a:moveTo>
                  <a:lnTo>
                    <a:pt x="6900456" y="6172200"/>
                  </a:lnTo>
                  <a:lnTo>
                    <a:pt x="6900456" y="6191250"/>
                  </a:lnTo>
                  <a:lnTo>
                    <a:pt x="6957606" y="6191250"/>
                  </a:lnTo>
                  <a:lnTo>
                    <a:pt x="6957606" y="6172200"/>
                  </a:lnTo>
                  <a:close/>
                </a:path>
                <a:path w="7924800" h="6191250">
                  <a:moveTo>
                    <a:pt x="7020128" y="0"/>
                  </a:moveTo>
                  <a:lnTo>
                    <a:pt x="6962978" y="0"/>
                  </a:lnTo>
                  <a:lnTo>
                    <a:pt x="6962978" y="19050"/>
                  </a:lnTo>
                  <a:lnTo>
                    <a:pt x="7020128" y="19050"/>
                  </a:lnTo>
                  <a:lnTo>
                    <a:pt x="7020128" y="0"/>
                  </a:lnTo>
                  <a:close/>
                </a:path>
                <a:path w="7924800" h="6191250">
                  <a:moveTo>
                    <a:pt x="7052729" y="6172200"/>
                  </a:moveTo>
                  <a:lnTo>
                    <a:pt x="6995579" y="6172200"/>
                  </a:lnTo>
                  <a:lnTo>
                    <a:pt x="6995579" y="6191250"/>
                  </a:lnTo>
                  <a:lnTo>
                    <a:pt x="7052729" y="6191250"/>
                  </a:lnTo>
                  <a:lnTo>
                    <a:pt x="7052729" y="6172200"/>
                  </a:lnTo>
                  <a:close/>
                </a:path>
                <a:path w="7924800" h="6191250">
                  <a:moveTo>
                    <a:pt x="7115238" y="0"/>
                  </a:moveTo>
                  <a:lnTo>
                    <a:pt x="7058088" y="0"/>
                  </a:lnTo>
                  <a:lnTo>
                    <a:pt x="7058088" y="19050"/>
                  </a:lnTo>
                  <a:lnTo>
                    <a:pt x="7115238" y="19050"/>
                  </a:lnTo>
                  <a:lnTo>
                    <a:pt x="7115238" y="0"/>
                  </a:lnTo>
                  <a:close/>
                </a:path>
                <a:path w="7924800" h="6191250">
                  <a:moveTo>
                    <a:pt x="7147852" y="6172200"/>
                  </a:moveTo>
                  <a:lnTo>
                    <a:pt x="7090702" y="6172200"/>
                  </a:lnTo>
                  <a:lnTo>
                    <a:pt x="7090702" y="6191250"/>
                  </a:lnTo>
                  <a:lnTo>
                    <a:pt x="7147852" y="6191250"/>
                  </a:lnTo>
                  <a:lnTo>
                    <a:pt x="7147852" y="6172200"/>
                  </a:lnTo>
                  <a:close/>
                </a:path>
                <a:path w="7924800" h="6191250">
                  <a:moveTo>
                    <a:pt x="7210361" y="0"/>
                  </a:moveTo>
                  <a:lnTo>
                    <a:pt x="7153211" y="0"/>
                  </a:lnTo>
                  <a:lnTo>
                    <a:pt x="7153211" y="19050"/>
                  </a:lnTo>
                  <a:lnTo>
                    <a:pt x="7210361" y="19050"/>
                  </a:lnTo>
                  <a:lnTo>
                    <a:pt x="7210361" y="0"/>
                  </a:lnTo>
                  <a:close/>
                </a:path>
                <a:path w="7924800" h="6191250">
                  <a:moveTo>
                    <a:pt x="7242975" y="6172200"/>
                  </a:moveTo>
                  <a:lnTo>
                    <a:pt x="7185825" y="6172200"/>
                  </a:lnTo>
                  <a:lnTo>
                    <a:pt x="7185825" y="6191250"/>
                  </a:lnTo>
                  <a:lnTo>
                    <a:pt x="7242975" y="6191250"/>
                  </a:lnTo>
                  <a:lnTo>
                    <a:pt x="7242975" y="6172200"/>
                  </a:lnTo>
                  <a:close/>
                </a:path>
                <a:path w="7924800" h="6191250">
                  <a:moveTo>
                    <a:pt x="7305484" y="0"/>
                  </a:moveTo>
                  <a:lnTo>
                    <a:pt x="7248334" y="0"/>
                  </a:lnTo>
                  <a:lnTo>
                    <a:pt x="7248334" y="19050"/>
                  </a:lnTo>
                  <a:lnTo>
                    <a:pt x="7305484" y="19050"/>
                  </a:lnTo>
                  <a:lnTo>
                    <a:pt x="7305484" y="0"/>
                  </a:lnTo>
                  <a:close/>
                </a:path>
                <a:path w="7924800" h="6191250">
                  <a:moveTo>
                    <a:pt x="7338085" y="6172200"/>
                  </a:moveTo>
                  <a:lnTo>
                    <a:pt x="7280935" y="6172200"/>
                  </a:lnTo>
                  <a:lnTo>
                    <a:pt x="7280935" y="6191250"/>
                  </a:lnTo>
                  <a:lnTo>
                    <a:pt x="7338085" y="6191250"/>
                  </a:lnTo>
                  <a:lnTo>
                    <a:pt x="7338085" y="6172200"/>
                  </a:lnTo>
                  <a:close/>
                </a:path>
                <a:path w="7924800" h="6191250">
                  <a:moveTo>
                    <a:pt x="7400607" y="0"/>
                  </a:moveTo>
                  <a:lnTo>
                    <a:pt x="7343457" y="0"/>
                  </a:lnTo>
                  <a:lnTo>
                    <a:pt x="7343457" y="19050"/>
                  </a:lnTo>
                  <a:lnTo>
                    <a:pt x="7400607" y="19050"/>
                  </a:lnTo>
                  <a:lnTo>
                    <a:pt x="7400607" y="0"/>
                  </a:lnTo>
                  <a:close/>
                </a:path>
                <a:path w="7924800" h="6191250">
                  <a:moveTo>
                    <a:pt x="7433208" y="6172200"/>
                  </a:moveTo>
                  <a:lnTo>
                    <a:pt x="7376058" y="6172200"/>
                  </a:lnTo>
                  <a:lnTo>
                    <a:pt x="7376058" y="6191250"/>
                  </a:lnTo>
                  <a:lnTo>
                    <a:pt x="7433208" y="6191250"/>
                  </a:lnTo>
                  <a:lnTo>
                    <a:pt x="7433208" y="6172200"/>
                  </a:lnTo>
                  <a:close/>
                </a:path>
                <a:path w="7924800" h="6191250">
                  <a:moveTo>
                    <a:pt x="7495730" y="0"/>
                  </a:moveTo>
                  <a:lnTo>
                    <a:pt x="7438580" y="0"/>
                  </a:lnTo>
                  <a:lnTo>
                    <a:pt x="7438580" y="19050"/>
                  </a:lnTo>
                  <a:lnTo>
                    <a:pt x="7495730" y="19050"/>
                  </a:lnTo>
                  <a:lnTo>
                    <a:pt x="7495730" y="0"/>
                  </a:lnTo>
                  <a:close/>
                </a:path>
                <a:path w="7924800" h="6191250">
                  <a:moveTo>
                    <a:pt x="7528331" y="6172200"/>
                  </a:moveTo>
                  <a:lnTo>
                    <a:pt x="7471181" y="6172200"/>
                  </a:lnTo>
                  <a:lnTo>
                    <a:pt x="7471181" y="6191250"/>
                  </a:lnTo>
                  <a:lnTo>
                    <a:pt x="7528331" y="6191250"/>
                  </a:lnTo>
                  <a:lnTo>
                    <a:pt x="7528331" y="6172200"/>
                  </a:lnTo>
                  <a:close/>
                </a:path>
                <a:path w="7924800" h="6191250">
                  <a:moveTo>
                    <a:pt x="7590841" y="0"/>
                  </a:moveTo>
                  <a:lnTo>
                    <a:pt x="7533691" y="0"/>
                  </a:lnTo>
                  <a:lnTo>
                    <a:pt x="7533691" y="19050"/>
                  </a:lnTo>
                  <a:lnTo>
                    <a:pt x="7590841" y="19050"/>
                  </a:lnTo>
                  <a:lnTo>
                    <a:pt x="7590841" y="0"/>
                  </a:lnTo>
                  <a:close/>
                </a:path>
                <a:path w="7924800" h="6191250">
                  <a:moveTo>
                    <a:pt x="7623454" y="6172200"/>
                  </a:moveTo>
                  <a:lnTo>
                    <a:pt x="7566304" y="6172200"/>
                  </a:lnTo>
                  <a:lnTo>
                    <a:pt x="7566304" y="6191250"/>
                  </a:lnTo>
                  <a:lnTo>
                    <a:pt x="7623454" y="6191250"/>
                  </a:lnTo>
                  <a:lnTo>
                    <a:pt x="7623454" y="6172200"/>
                  </a:lnTo>
                  <a:close/>
                </a:path>
                <a:path w="7924800" h="6191250">
                  <a:moveTo>
                    <a:pt x="7685964" y="0"/>
                  </a:moveTo>
                  <a:lnTo>
                    <a:pt x="7628814" y="0"/>
                  </a:lnTo>
                  <a:lnTo>
                    <a:pt x="7628814" y="19050"/>
                  </a:lnTo>
                  <a:lnTo>
                    <a:pt x="7685964" y="19050"/>
                  </a:lnTo>
                  <a:lnTo>
                    <a:pt x="7685964" y="0"/>
                  </a:lnTo>
                  <a:close/>
                </a:path>
                <a:path w="7924800" h="6191250">
                  <a:moveTo>
                    <a:pt x="7718577" y="6172200"/>
                  </a:moveTo>
                  <a:lnTo>
                    <a:pt x="7661427" y="6172200"/>
                  </a:lnTo>
                  <a:lnTo>
                    <a:pt x="7661427" y="6191250"/>
                  </a:lnTo>
                  <a:lnTo>
                    <a:pt x="7718577" y="6191250"/>
                  </a:lnTo>
                  <a:lnTo>
                    <a:pt x="7718577" y="6172200"/>
                  </a:lnTo>
                  <a:close/>
                </a:path>
                <a:path w="7924800" h="6191250">
                  <a:moveTo>
                    <a:pt x="7781087" y="0"/>
                  </a:moveTo>
                  <a:lnTo>
                    <a:pt x="7723937" y="0"/>
                  </a:lnTo>
                  <a:lnTo>
                    <a:pt x="7723937" y="19050"/>
                  </a:lnTo>
                  <a:lnTo>
                    <a:pt x="7781087" y="19050"/>
                  </a:lnTo>
                  <a:lnTo>
                    <a:pt x="7781087" y="0"/>
                  </a:lnTo>
                  <a:close/>
                </a:path>
                <a:path w="7924800" h="6191250">
                  <a:moveTo>
                    <a:pt x="7813802" y="6191097"/>
                  </a:moveTo>
                  <a:lnTo>
                    <a:pt x="7813256" y="6172073"/>
                  </a:lnTo>
                  <a:lnTo>
                    <a:pt x="7810500" y="6172200"/>
                  </a:lnTo>
                  <a:lnTo>
                    <a:pt x="7756538" y="6172200"/>
                  </a:lnTo>
                  <a:lnTo>
                    <a:pt x="7756538" y="6191250"/>
                  </a:lnTo>
                  <a:lnTo>
                    <a:pt x="7810500" y="6191250"/>
                  </a:lnTo>
                  <a:lnTo>
                    <a:pt x="7813802" y="6191097"/>
                  </a:lnTo>
                  <a:close/>
                </a:path>
                <a:path w="7924800" h="6191250">
                  <a:moveTo>
                    <a:pt x="7877708" y="21983"/>
                  </a:moveTo>
                  <a:lnTo>
                    <a:pt x="7843634" y="4902"/>
                  </a:lnTo>
                  <a:lnTo>
                    <a:pt x="7821003" y="431"/>
                  </a:lnTo>
                  <a:lnTo>
                    <a:pt x="7819428" y="431"/>
                  </a:lnTo>
                  <a:lnTo>
                    <a:pt x="7817942" y="19418"/>
                  </a:lnTo>
                  <a:lnTo>
                    <a:pt x="7819250" y="19418"/>
                  </a:lnTo>
                  <a:lnTo>
                    <a:pt x="7829093" y="20866"/>
                  </a:lnTo>
                  <a:lnTo>
                    <a:pt x="7866507" y="37376"/>
                  </a:lnTo>
                  <a:lnTo>
                    <a:pt x="7877708" y="21983"/>
                  </a:lnTo>
                  <a:close/>
                </a:path>
                <a:path w="7924800" h="6191250">
                  <a:moveTo>
                    <a:pt x="7903146" y="6143714"/>
                  </a:moveTo>
                  <a:lnTo>
                    <a:pt x="7887703" y="6132588"/>
                  </a:lnTo>
                  <a:lnTo>
                    <a:pt x="7884173" y="6137351"/>
                  </a:lnTo>
                  <a:lnTo>
                    <a:pt x="7877861" y="6144311"/>
                  </a:lnTo>
                  <a:lnTo>
                    <a:pt x="7870901" y="6150622"/>
                  </a:lnTo>
                  <a:lnTo>
                    <a:pt x="7863433" y="6156172"/>
                  </a:lnTo>
                  <a:lnTo>
                    <a:pt x="7855445" y="6160948"/>
                  </a:lnTo>
                  <a:lnTo>
                    <a:pt x="7847127" y="6164872"/>
                  </a:lnTo>
                  <a:lnTo>
                    <a:pt x="7854455" y="6182449"/>
                  </a:lnTo>
                  <a:lnTo>
                    <a:pt x="7891323" y="6157773"/>
                  </a:lnTo>
                  <a:lnTo>
                    <a:pt x="7898905" y="6149429"/>
                  </a:lnTo>
                  <a:lnTo>
                    <a:pt x="7903146" y="6143714"/>
                  </a:lnTo>
                  <a:close/>
                </a:path>
                <a:path w="7924800" h="6191250">
                  <a:moveTo>
                    <a:pt x="7924673" y="111518"/>
                  </a:moveTo>
                  <a:lnTo>
                    <a:pt x="7916100" y="70561"/>
                  </a:lnTo>
                  <a:lnTo>
                    <a:pt x="7906525" y="52400"/>
                  </a:lnTo>
                  <a:lnTo>
                    <a:pt x="7890523" y="62725"/>
                  </a:lnTo>
                  <a:lnTo>
                    <a:pt x="7894498" y="69354"/>
                  </a:lnTo>
                  <a:lnTo>
                    <a:pt x="7898498" y="77851"/>
                  </a:lnTo>
                  <a:lnTo>
                    <a:pt x="7901673" y="86702"/>
                  </a:lnTo>
                  <a:lnTo>
                    <a:pt x="7903946" y="95719"/>
                  </a:lnTo>
                  <a:lnTo>
                    <a:pt x="7905305" y="104927"/>
                  </a:lnTo>
                  <a:lnTo>
                    <a:pt x="7905648" y="111988"/>
                  </a:lnTo>
                  <a:lnTo>
                    <a:pt x="7924673" y="111518"/>
                  </a:lnTo>
                  <a:close/>
                </a:path>
                <a:path w="7924800" h="6191250">
                  <a:moveTo>
                    <a:pt x="7924800" y="6047041"/>
                  </a:moveTo>
                  <a:lnTo>
                    <a:pt x="7905750" y="6047041"/>
                  </a:lnTo>
                  <a:lnTo>
                    <a:pt x="7905750" y="6076950"/>
                  </a:lnTo>
                  <a:lnTo>
                    <a:pt x="7905305" y="6086335"/>
                  </a:lnTo>
                  <a:lnTo>
                    <a:pt x="7903946" y="6095543"/>
                  </a:lnTo>
                  <a:lnTo>
                    <a:pt x="7902537" y="6101143"/>
                  </a:lnTo>
                  <a:lnTo>
                    <a:pt x="7920939" y="6105982"/>
                  </a:lnTo>
                  <a:lnTo>
                    <a:pt x="7922628" y="6099264"/>
                  </a:lnTo>
                  <a:lnTo>
                    <a:pt x="7924266" y="6088215"/>
                  </a:lnTo>
                  <a:lnTo>
                    <a:pt x="7924355" y="6086335"/>
                  </a:lnTo>
                  <a:lnTo>
                    <a:pt x="7924800" y="6076950"/>
                  </a:lnTo>
                  <a:lnTo>
                    <a:pt x="7924800" y="6047041"/>
                  </a:lnTo>
                  <a:close/>
                </a:path>
                <a:path w="7924800" h="6191250">
                  <a:moveTo>
                    <a:pt x="7924800" y="5951918"/>
                  </a:moveTo>
                  <a:lnTo>
                    <a:pt x="7905750" y="5951918"/>
                  </a:lnTo>
                  <a:lnTo>
                    <a:pt x="7905750" y="6009068"/>
                  </a:lnTo>
                  <a:lnTo>
                    <a:pt x="7924800" y="6009068"/>
                  </a:lnTo>
                  <a:lnTo>
                    <a:pt x="7924800" y="5951918"/>
                  </a:lnTo>
                  <a:close/>
                </a:path>
                <a:path w="7924800" h="6191250">
                  <a:moveTo>
                    <a:pt x="7924800" y="5856808"/>
                  </a:moveTo>
                  <a:lnTo>
                    <a:pt x="7905750" y="5856808"/>
                  </a:lnTo>
                  <a:lnTo>
                    <a:pt x="7905750" y="5913958"/>
                  </a:lnTo>
                  <a:lnTo>
                    <a:pt x="7924800" y="5913958"/>
                  </a:lnTo>
                  <a:lnTo>
                    <a:pt x="7924800" y="5856808"/>
                  </a:lnTo>
                  <a:close/>
                </a:path>
                <a:path w="7924800" h="6191250">
                  <a:moveTo>
                    <a:pt x="7924800" y="5761685"/>
                  </a:moveTo>
                  <a:lnTo>
                    <a:pt x="7905750" y="5761685"/>
                  </a:lnTo>
                  <a:lnTo>
                    <a:pt x="7905750" y="5818835"/>
                  </a:lnTo>
                  <a:lnTo>
                    <a:pt x="7924800" y="5818835"/>
                  </a:lnTo>
                  <a:lnTo>
                    <a:pt x="7924800" y="5761685"/>
                  </a:lnTo>
                  <a:close/>
                </a:path>
                <a:path w="7924800" h="6191250">
                  <a:moveTo>
                    <a:pt x="7924800" y="5666562"/>
                  </a:moveTo>
                  <a:lnTo>
                    <a:pt x="7905750" y="5666562"/>
                  </a:lnTo>
                  <a:lnTo>
                    <a:pt x="7905750" y="5723712"/>
                  </a:lnTo>
                  <a:lnTo>
                    <a:pt x="7924800" y="5723712"/>
                  </a:lnTo>
                  <a:lnTo>
                    <a:pt x="7924800" y="5666562"/>
                  </a:lnTo>
                  <a:close/>
                </a:path>
                <a:path w="7924800" h="6191250">
                  <a:moveTo>
                    <a:pt x="7924800" y="5571439"/>
                  </a:moveTo>
                  <a:lnTo>
                    <a:pt x="7905750" y="5571439"/>
                  </a:lnTo>
                  <a:lnTo>
                    <a:pt x="7905750" y="5628589"/>
                  </a:lnTo>
                  <a:lnTo>
                    <a:pt x="7924800" y="5628589"/>
                  </a:lnTo>
                  <a:lnTo>
                    <a:pt x="7924800" y="5571439"/>
                  </a:lnTo>
                  <a:close/>
                </a:path>
                <a:path w="7924800" h="6191250">
                  <a:moveTo>
                    <a:pt x="7924800" y="5476316"/>
                  </a:moveTo>
                  <a:lnTo>
                    <a:pt x="7905750" y="5476316"/>
                  </a:lnTo>
                  <a:lnTo>
                    <a:pt x="7905750" y="5533466"/>
                  </a:lnTo>
                  <a:lnTo>
                    <a:pt x="7924800" y="5533466"/>
                  </a:lnTo>
                  <a:lnTo>
                    <a:pt x="7924800" y="5476316"/>
                  </a:lnTo>
                  <a:close/>
                </a:path>
                <a:path w="7924800" h="6191250">
                  <a:moveTo>
                    <a:pt x="7924800" y="5381206"/>
                  </a:moveTo>
                  <a:lnTo>
                    <a:pt x="7905750" y="5381206"/>
                  </a:lnTo>
                  <a:lnTo>
                    <a:pt x="7905750" y="5438356"/>
                  </a:lnTo>
                  <a:lnTo>
                    <a:pt x="7924800" y="5438356"/>
                  </a:lnTo>
                  <a:lnTo>
                    <a:pt x="7924800" y="5381206"/>
                  </a:lnTo>
                  <a:close/>
                </a:path>
                <a:path w="7924800" h="6191250">
                  <a:moveTo>
                    <a:pt x="7924800" y="5286083"/>
                  </a:moveTo>
                  <a:lnTo>
                    <a:pt x="7905750" y="5286083"/>
                  </a:lnTo>
                  <a:lnTo>
                    <a:pt x="7905750" y="5343233"/>
                  </a:lnTo>
                  <a:lnTo>
                    <a:pt x="7924800" y="5343233"/>
                  </a:lnTo>
                  <a:lnTo>
                    <a:pt x="7924800" y="5286083"/>
                  </a:lnTo>
                  <a:close/>
                </a:path>
                <a:path w="7924800" h="6191250">
                  <a:moveTo>
                    <a:pt x="7924800" y="5190960"/>
                  </a:moveTo>
                  <a:lnTo>
                    <a:pt x="7905750" y="5190960"/>
                  </a:lnTo>
                  <a:lnTo>
                    <a:pt x="7905750" y="5248110"/>
                  </a:lnTo>
                  <a:lnTo>
                    <a:pt x="7924800" y="5248110"/>
                  </a:lnTo>
                  <a:lnTo>
                    <a:pt x="7924800" y="5190960"/>
                  </a:lnTo>
                  <a:close/>
                </a:path>
                <a:path w="7924800" h="6191250">
                  <a:moveTo>
                    <a:pt x="7924800" y="5095837"/>
                  </a:moveTo>
                  <a:lnTo>
                    <a:pt x="7905750" y="5095837"/>
                  </a:lnTo>
                  <a:lnTo>
                    <a:pt x="7905750" y="5152987"/>
                  </a:lnTo>
                  <a:lnTo>
                    <a:pt x="7924800" y="5152987"/>
                  </a:lnTo>
                  <a:lnTo>
                    <a:pt x="7924800" y="5095837"/>
                  </a:lnTo>
                  <a:close/>
                </a:path>
                <a:path w="7924800" h="6191250">
                  <a:moveTo>
                    <a:pt x="7924800" y="5000714"/>
                  </a:moveTo>
                  <a:lnTo>
                    <a:pt x="7905750" y="5000714"/>
                  </a:lnTo>
                  <a:lnTo>
                    <a:pt x="7905750" y="5057864"/>
                  </a:lnTo>
                  <a:lnTo>
                    <a:pt x="7924800" y="5057864"/>
                  </a:lnTo>
                  <a:lnTo>
                    <a:pt x="7924800" y="5000714"/>
                  </a:lnTo>
                  <a:close/>
                </a:path>
                <a:path w="7924800" h="6191250">
                  <a:moveTo>
                    <a:pt x="7924800" y="4905603"/>
                  </a:moveTo>
                  <a:lnTo>
                    <a:pt x="7905750" y="4905603"/>
                  </a:lnTo>
                  <a:lnTo>
                    <a:pt x="7905750" y="4962753"/>
                  </a:lnTo>
                  <a:lnTo>
                    <a:pt x="7924800" y="4962753"/>
                  </a:lnTo>
                  <a:lnTo>
                    <a:pt x="7924800" y="4905603"/>
                  </a:lnTo>
                  <a:close/>
                </a:path>
                <a:path w="7924800" h="6191250">
                  <a:moveTo>
                    <a:pt x="7924800" y="4810480"/>
                  </a:moveTo>
                  <a:lnTo>
                    <a:pt x="7905750" y="4810480"/>
                  </a:lnTo>
                  <a:lnTo>
                    <a:pt x="7905750" y="4867630"/>
                  </a:lnTo>
                  <a:lnTo>
                    <a:pt x="7924800" y="4867630"/>
                  </a:lnTo>
                  <a:lnTo>
                    <a:pt x="7924800" y="4810480"/>
                  </a:lnTo>
                  <a:close/>
                </a:path>
                <a:path w="7924800" h="6191250">
                  <a:moveTo>
                    <a:pt x="7924800" y="4715357"/>
                  </a:moveTo>
                  <a:lnTo>
                    <a:pt x="7905750" y="4715357"/>
                  </a:lnTo>
                  <a:lnTo>
                    <a:pt x="7905750" y="4772507"/>
                  </a:lnTo>
                  <a:lnTo>
                    <a:pt x="7924800" y="4772507"/>
                  </a:lnTo>
                  <a:lnTo>
                    <a:pt x="7924800" y="4715357"/>
                  </a:lnTo>
                  <a:close/>
                </a:path>
                <a:path w="7924800" h="6191250">
                  <a:moveTo>
                    <a:pt x="7924800" y="4620234"/>
                  </a:moveTo>
                  <a:lnTo>
                    <a:pt x="7905750" y="4620234"/>
                  </a:lnTo>
                  <a:lnTo>
                    <a:pt x="7905750" y="4677384"/>
                  </a:lnTo>
                  <a:lnTo>
                    <a:pt x="7924800" y="4677384"/>
                  </a:lnTo>
                  <a:lnTo>
                    <a:pt x="7924800" y="4620234"/>
                  </a:lnTo>
                  <a:close/>
                </a:path>
                <a:path w="7924800" h="6191250">
                  <a:moveTo>
                    <a:pt x="7924800" y="4525111"/>
                  </a:moveTo>
                  <a:lnTo>
                    <a:pt x="7905750" y="4525111"/>
                  </a:lnTo>
                  <a:lnTo>
                    <a:pt x="7905750" y="4582261"/>
                  </a:lnTo>
                  <a:lnTo>
                    <a:pt x="7924800" y="4582261"/>
                  </a:lnTo>
                  <a:lnTo>
                    <a:pt x="7924800" y="4525111"/>
                  </a:lnTo>
                  <a:close/>
                </a:path>
                <a:path w="7924800" h="6191250">
                  <a:moveTo>
                    <a:pt x="7924800" y="4430001"/>
                  </a:moveTo>
                  <a:lnTo>
                    <a:pt x="7905750" y="4430001"/>
                  </a:lnTo>
                  <a:lnTo>
                    <a:pt x="7905750" y="4487151"/>
                  </a:lnTo>
                  <a:lnTo>
                    <a:pt x="7924800" y="4487151"/>
                  </a:lnTo>
                  <a:lnTo>
                    <a:pt x="7924800" y="4430001"/>
                  </a:lnTo>
                  <a:close/>
                </a:path>
                <a:path w="7924800" h="6191250">
                  <a:moveTo>
                    <a:pt x="7924800" y="4334878"/>
                  </a:moveTo>
                  <a:lnTo>
                    <a:pt x="7905750" y="4334878"/>
                  </a:lnTo>
                  <a:lnTo>
                    <a:pt x="7905750" y="4392028"/>
                  </a:lnTo>
                  <a:lnTo>
                    <a:pt x="7924800" y="4392028"/>
                  </a:lnTo>
                  <a:lnTo>
                    <a:pt x="7924800" y="4334878"/>
                  </a:lnTo>
                  <a:close/>
                </a:path>
                <a:path w="7924800" h="6191250">
                  <a:moveTo>
                    <a:pt x="7924800" y="4239755"/>
                  </a:moveTo>
                  <a:lnTo>
                    <a:pt x="7905750" y="4239755"/>
                  </a:lnTo>
                  <a:lnTo>
                    <a:pt x="7905750" y="4296905"/>
                  </a:lnTo>
                  <a:lnTo>
                    <a:pt x="7924800" y="4296905"/>
                  </a:lnTo>
                  <a:lnTo>
                    <a:pt x="7924800" y="4239755"/>
                  </a:lnTo>
                  <a:close/>
                </a:path>
                <a:path w="7924800" h="6191250">
                  <a:moveTo>
                    <a:pt x="7924800" y="4144632"/>
                  </a:moveTo>
                  <a:lnTo>
                    <a:pt x="7905750" y="4144632"/>
                  </a:lnTo>
                  <a:lnTo>
                    <a:pt x="7905750" y="4201782"/>
                  </a:lnTo>
                  <a:lnTo>
                    <a:pt x="7924800" y="4201782"/>
                  </a:lnTo>
                  <a:lnTo>
                    <a:pt x="7924800" y="4144632"/>
                  </a:lnTo>
                  <a:close/>
                </a:path>
                <a:path w="7924800" h="6191250">
                  <a:moveTo>
                    <a:pt x="7924800" y="4049522"/>
                  </a:moveTo>
                  <a:lnTo>
                    <a:pt x="7905750" y="4049522"/>
                  </a:lnTo>
                  <a:lnTo>
                    <a:pt x="7905750" y="4106672"/>
                  </a:lnTo>
                  <a:lnTo>
                    <a:pt x="7924800" y="4106672"/>
                  </a:lnTo>
                  <a:lnTo>
                    <a:pt x="7924800" y="4049522"/>
                  </a:lnTo>
                  <a:close/>
                </a:path>
                <a:path w="7924800" h="6191250">
                  <a:moveTo>
                    <a:pt x="7924800" y="3954399"/>
                  </a:moveTo>
                  <a:lnTo>
                    <a:pt x="7905750" y="3954399"/>
                  </a:lnTo>
                  <a:lnTo>
                    <a:pt x="7905750" y="4011549"/>
                  </a:lnTo>
                  <a:lnTo>
                    <a:pt x="7924800" y="4011549"/>
                  </a:lnTo>
                  <a:lnTo>
                    <a:pt x="7924800" y="3954399"/>
                  </a:lnTo>
                  <a:close/>
                </a:path>
                <a:path w="7924800" h="6191250">
                  <a:moveTo>
                    <a:pt x="7924800" y="3859276"/>
                  </a:moveTo>
                  <a:lnTo>
                    <a:pt x="7905750" y="3859276"/>
                  </a:lnTo>
                  <a:lnTo>
                    <a:pt x="7905750" y="3916426"/>
                  </a:lnTo>
                  <a:lnTo>
                    <a:pt x="7924800" y="3916426"/>
                  </a:lnTo>
                  <a:lnTo>
                    <a:pt x="7924800" y="3859276"/>
                  </a:lnTo>
                  <a:close/>
                </a:path>
                <a:path w="7924800" h="6191250">
                  <a:moveTo>
                    <a:pt x="7924800" y="3764153"/>
                  </a:moveTo>
                  <a:lnTo>
                    <a:pt x="7905750" y="3764153"/>
                  </a:lnTo>
                  <a:lnTo>
                    <a:pt x="7905750" y="3821303"/>
                  </a:lnTo>
                  <a:lnTo>
                    <a:pt x="7924800" y="3821303"/>
                  </a:lnTo>
                  <a:lnTo>
                    <a:pt x="7924800" y="3764153"/>
                  </a:lnTo>
                  <a:close/>
                </a:path>
                <a:path w="7924800" h="6191250">
                  <a:moveTo>
                    <a:pt x="7924800" y="3669030"/>
                  </a:moveTo>
                  <a:lnTo>
                    <a:pt x="7905750" y="3669030"/>
                  </a:lnTo>
                  <a:lnTo>
                    <a:pt x="7905750" y="3726180"/>
                  </a:lnTo>
                  <a:lnTo>
                    <a:pt x="7924800" y="3726180"/>
                  </a:lnTo>
                  <a:lnTo>
                    <a:pt x="7924800" y="3669030"/>
                  </a:lnTo>
                  <a:close/>
                </a:path>
                <a:path w="7924800" h="6191250">
                  <a:moveTo>
                    <a:pt x="7924800" y="3573919"/>
                  </a:moveTo>
                  <a:lnTo>
                    <a:pt x="7905750" y="3573919"/>
                  </a:lnTo>
                  <a:lnTo>
                    <a:pt x="7905750" y="3631069"/>
                  </a:lnTo>
                  <a:lnTo>
                    <a:pt x="7924800" y="3631069"/>
                  </a:lnTo>
                  <a:lnTo>
                    <a:pt x="7924800" y="3573919"/>
                  </a:lnTo>
                  <a:close/>
                </a:path>
                <a:path w="7924800" h="6191250">
                  <a:moveTo>
                    <a:pt x="7924800" y="3478796"/>
                  </a:moveTo>
                  <a:lnTo>
                    <a:pt x="7905750" y="3478796"/>
                  </a:lnTo>
                  <a:lnTo>
                    <a:pt x="7905750" y="3535946"/>
                  </a:lnTo>
                  <a:lnTo>
                    <a:pt x="7924800" y="3535946"/>
                  </a:lnTo>
                  <a:lnTo>
                    <a:pt x="7924800" y="3478796"/>
                  </a:lnTo>
                  <a:close/>
                </a:path>
                <a:path w="7924800" h="6191250">
                  <a:moveTo>
                    <a:pt x="7924800" y="3383673"/>
                  </a:moveTo>
                  <a:lnTo>
                    <a:pt x="7905750" y="3383673"/>
                  </a:lnTo>
                  <a:lnTo>
                    <a:pt x="7905750" y="3440823"/>
                  </a:lnTo>
                  <a:lnTo>
                    <a:pt x="7924800" y="3440823"/>
                  </a:lnTo>
                  <a:lnTo>
                    <a:pt x="7924800" y="3383673"/>
                  </a:lnTo>
                  <a:close/>
                </a:path>
                <a:path w="7924800" h="6191250">
                  <a:moveTo>
                    <a:pt x="7924800" y="3288550"/>
                  </a:moveTo>
                  <a:lnTo>
                    <a:pt x="7905750" y="3288550"/>
                  </a:lnTo>
                  <a:lnTo>
                    <a:pt x="7905750" y="3345700"/>
                  </a:lnTo>
                  <a:lnTo>
                    <a:pt x="7924800" y="3345700"/>
                  </a:lnTo>
                  <a:lnTo>
                    <a:pt x="7924800" y="3288550"/>
                  </a:lnTo>
                  <a:close/>
                </a:path>
                <a:path w="7924800" h="6191250">
                  <a:moveTo>
                    <a:pt x="7924800" y="3193427"/>
                  </a:moveTo>
                  <a:lnTo>
                    <a:pt x="7905750" y="3193427"/>
                  </a:lnTo>
                  <a:lnTo>
                    <a:pt x="7905750" y="3250577"/>
                  </a:lnTo>
                  <a:lnTo>
                    <a:pt x="7924800" y="3250577"/>
                  </a:lnTo>
                  <a:lnTo>
                    <a:pt x="7924800" y="3193427"/>
                  </a:lnTo>
                  <a:close/>
                </a:path>
                <a:path w="7924800" h="6191250">
                  <a:moveTo>
                    <a:pt x="7924800" y="3098317"/>
                  </a:moveTo>
                  <a:lnTo>
                    <a:pt x="7905750" y="3098317"/>
                  </a:lnTo>
                  <a:lnTo>
                    <a:pt x="7905750" y="3155467"/>
                  </a:lnTo>
                  <a:lnTo>
                    <a:pt x="7924800" y="3155467"/>
                  </a:lnTo>
                  <a:lnTo>
                    <a:pt x="7924800" y="3098317"/>
                  </a:lnTo>
                  <a:close/>
                </a:path>
                <a:path w="7924800" h="6191250">
                  <a:moveTo>
                    <a:pt x="7924800" y="3003194"/>
                  </a:moveTo>
                  <a:lnTo>
                    <a:pt x="7905750" y="3003194"/>
                  </a:lnTo>
                  <a:lnTo>
                    <a:pt x="7905750" y="3060344"/>
                  </a:lnTo>
                  <a:lnTo>
                    <a:pt x="7924800" y="3060344"/>
                  </a:lnTo>
                  <a:lnTo>
                    <a:pt x="7924800" y="3003194"/>
                  </a:lnTo>
                  <a:close/>
                </a:path>
                <a:path w="7924800" h="6191250">
                  <a:moveTo>
                    <a:pt x="7924800" y="2908071"/>
                  </a:moveTo>
                  <a:lnTo>
                    <a:pt x="7905750" y="2908071"/>
                  </a:lnTo>
                  <a:lnTo>
                    <a:pt x="7905750" y="2965221"/>
                  </a:lnTo>
                  <a:lnTo>
                    <a:pt x="7924800" y="2965221"/>
                  </a:lnTo>
                  <a:lnTo>
                    <a:pt x="7924800" y="2908071"/>
                  </a:lnTo>
                  <a:close/>
                </a:path>
                <a:path w="7924800" h="6191250">
                  <a:moveTo>
                    <a:pt x="7924800" y="2812948"/>
                  </a:moveTo>
                  <a:lnTo>
                    <a:pt x="7905750" y="2812948"/>
                  </a:lnTo>
                  <a:lnTo>
                    <a:pt x="7905750" y="2870098"/>
                  </a:lnTo>
                  <a:lnTo>
                    <a:pt x="7924800" y="2870098"/>
                  </a:lnTo>
                  <a:lnTo>
                    <a:pt x="7924800" y="2812948"/>
                  </a:lnTo>
                  <a:close/>
                </a:path>
                <a:path w="7924800" h="6191250">
                  <a:moveTo>
                    <a:pt x="7924800" y="2717825"/>
                  </a:moveTo>
                  <a:lnTo>
                    <a:pt x="7905750" y="2717825"/>
                  </a:lnTo>
                  <a:lnTo>
                    <a:pt x="7905750" y="2774975"/>
                  </a:lnTo>
                  <a:lnTo>
                    <a:pt x="7924800" y="2774975"/>
                  </a:lnTo>
                  <a:lnTo>
                    <a:pt x="7924800" y="2717825"/>
                  </a:lnTo>
                  <a:close/>
                </a:path>
                <a:path w="7924800" h="6191250">
                  <a:moveTo>
                    <a:pt x="7924800" y="2622715"/>
                  </a:moveTo>
                  <a:lnTo>
                    <a:pt x="7905750" y="2622715"/>
                  </a:lnTo>
                  <a:lnTo>
                    <a:pt x="7905750" y="2679865"/>
                  </a:lnTo>
                  <a:lnTo>
                    <a:pt x="7924800" y="2679865"/>
                  </a:lnTo>
                  <a:lnTo>
                    <a:pt x="7924800" y="2622715"/>
                  </a:lnTo>
                  <a:close/>
                </a:path>
                <a:path w="7924800" h="6191250">
                  <a:moveTo>
                    <a:pt x="7924800" y="2527592"/>
                  </a:moveTo>
                  <a:lnTo>
                    <a:pt x="7905750" y="2527592"/>
                  </a:lnTo>
                  <a:lnTo>
                    <a:pt x="7905750" y="2584742"/>
                  </a:lnTo>
                  <a:lnTo>
                    <a:pt x="7924800" y="2584742"/>
                  </a:lnTo>
                  <a:lnTo>
                    <a:pt x="7924800" y="2527592"/>
                  </a:lnTo>
                  <a:close/>
                </a:path>
                <a:path w="7924800" h="6191250">
                  <a:moveTo>
                    <a:pt x="7924800" y="2432469"/>
                  </a:moveTo>
                  <a:lnTo>
                    <a:pt x="7905750" y="2432469"/>
                  </a:lnTo>
                  <a:lnTo>
                    <a:pt x="7905750" y="2489619"/>
                  </a:lnTo>
                  <a:lnTo>
                    <a:pt x="7924800" y="2489619"/>
                  </a:lnTo>
                  <a:lnTo>
                    <a:pt x="7924800" y="2432469"/>
                  </a:lnTo>
                  <a:close/>
                </a:path>
                <a:path w="7924800" h="6191250">
                  <a:moveTo>
                    <a:pt x="7924800" y="2337346"/>
                  </a:moveTo>
                  <a:lnTo>
                    <a:pt x="7905750" y="2337346"/>
                  </a:lnTo>
                  <a:lnTo>
                    <a:pt x="7905750" y="2394496"/>
                  </a:lnTo>
                  <a:lnTo>
                    <a:pt x="7924800" y="2394496"/>
                  </a:lnTo>
                  <a:lnTo>
                    <a:pt x="7924800" y="2337346"/>
                  </a:lnTo>
                  <a:close/>
                </a:path>
                <a:path w="7924800" h="6191250">
                  <a:moveTo>
                    <a:pt x="7924800" y="2242223"/>
                  </a:moveTo>
                  <a:lnTo>
                    <a:pt x="7905750" y="2242223"/>
                  </a:lnTo>
                  <a:lnTo>
                    <a:pt x="7905750" y="2299373"/>
                  </a:lnTo>
                  <a:lnTo>
                    <a:pt x="7924800" y="2299373"/>
                  </a:lnTo>
                  <a:lnTo>
                    <a:pt x="7924800" y="2242223"/>
                  </a:lnTo>
                  <a:close/>
                </a:path>
                <a:path w="7924800" h="6191250">
                  <a:moveTo>
                    <a:pt x="7924800" y="2147112"/>
                  </a:moveTo>
                  <a:lnTo>
                    <a:pt x="7905750" y="2147112"/>
                  </a:lnTo>
                  <a:lnTo>
                    <a:pt x="7905750" y="2204262"/>
                  </a:lnTo>
                  <a:lnTo>
                    <a:pt x="7924800" y="2204262"/>
                  </a:lnTo>
                  <a:lnTo>
                    <a:pt x="7924800" y="2147112"/>
                  </a:lnTo>
                  <a:close/>
                </a:path>
                <a:path w="7924800" h="6191250">
                  <a:moveTo>
                    <a:pt x="7924800" y="2051989"/>
                  </a:moveTo>
                  <a:lnTo>
                    <a:pt x="7905750" y="2051989"/>
                  </a:lnTo>
                  <a:lnTo>
                    <a:pt x="7905750" y="2109139"/>
                  </a:lnTo>
                  <a:lnTo>
                    <a:pt x="7924800" y="2109139"/>
                  </a:lnTo>
                  <a:lnTo>
                    <a:pt x="7924800" y="2051989"/>
                  </a:lnTo>
                  <a:close/>
                </a:path>
                <a:path w="7924800" h="6191250">
                  <a:moveTo>
                    <a:pt x="7924800" y="1956866"/>
                  </a:moveTo>
                  <a:lnTo>
                    <a:pt x="7905750" y="1956866"/>
                  </a:lnTo>
                  <a:lnTo>
                    <a:pt x="7905750" y="2014016"/>
                  </a:lnTo>
                  <a:lnTo>
                    <a:pt x="7924800" y="2014016"/>
                  </a:lnTo>
                  <a:lnTo>
                    <a:pt x="7924800" y="1956866"/>
                  </a:lnTo>
                  <a:close/>
                </a:path>
                <a:path w="7924800" h="6191250">
                  <a:moveTo>
                    <a:pt x="7924800" y="1861743"/>
                  </a:moveTo>
                  <a:lnTo>
                    <a:pt x="7905750" y="1861743"/>
                  </a:lnTo>
                  <a:lnTo>
                    <a:pt x="7905750" y="1918893"/>
                  </a:lnTo>
                  <a:lnTo>
                    <a:pt x="7924800" y="1918893"/>
                  </a:lnTo>
                  <a:lnTo>
                    <a:pt x="7924800" y="1861743"/>
                  </a:lnTo>
                  <a:close/>
                </a:path>
                <a:path w="7924800" h="6191250">
                  <a:moveTo>
                    <a:pt x="7924800" y="1766620"/>
                  </a:moveTo>
                  <a:lnTo>
                    <a:pt x="7905750" y="1766620"/>
                  </a:lnTo>
                  <a:lnTo>
                    <a:pt x="7905750" y="1823770"/>
                  </a:lnTo>
                  <a:lnTo>
                    <a:pt x="7924800" y="1823770"/>
                  </a:lnTo>
                  <a:lnTo>
                    <a:pt x="7924800" y="1766620"/>
                  </a:lnTo>
                  <a:close/>
                </a:path>
                <a:path w="7924800" h="6191250">
                  <a:moveTo>
                    <a:pt x="7924800" y="1671510"/>
                  </a:moveTo>
                  <a:lnTo>
                    <a:pt x="7905750" y="1671510"/>
                  </a:lnTo>
                  <a:lnTo>
                    <a:pt x="7905750" y="1728660"/>
                  </a:lnTo>
                  <a:lnTo>
                    <a:pt x="7924800" y="1728660"/>
                  </a:lnTo>
                  <a:lnTo>
                    <a:pt x="7924800" y="1671510"/>
                  </a:lnTo>
                  <a:close/>
                </a:path>
                <a:path w="7924800" h="6191250">
                  <a:moveTo>
                    <a:pt x="7924800" y="1576387"/>
                  </a:moveTo>
                  <a:lnTo>
                    <a:pt x="7905750" y="1576387"/>
                  </a:lnTo>
                  <a:lnTo>
                    <a:pt x="7905750" y="1633537"/>
                  </a:lnTo>
                  <a:lnTo>
                    <a:pt x="7924800" y="1633537"/>
                  </a:lnTo>
                  <a:lnTo>
                    <a:pt x="7924800" y="1576387"/>
                  </a:lnTo>
                  <a:close/>
                </a:path>
                <a:path w="7924800" h="6191250">
                  <a:moveTo>
                    <a:pt x="7924800" y="1481264"/>
                  </a:moveTo>
                  <a:lnTo>
                    <a:pt x="7905750" y="1481264"/>
                  </a:lnTo>
                  <a:lnTo>
                    <a:pt x="7905750" y="1538414"/>
                  </a:lnTo>
                  <a:lnTo>
                    <a:pt x="7924800" y="1538414"/>
                  </a:lnTo>
                  <a:lnTo>
                    <a:pt x="7924800" y="1481264"/>
                  </a:lnTo>
                  <a:close/>
                </a:path>
                <a:path w="7924800" h="6191250">
                  <a:moveTo>
                    <a:pt x="7924800" y="1386141"/>
                  </a:moveTo>
                  <a:lnTo>
                    <a:pt x="7905750" y="1386141"/>
                  </a:lnTo>
                  <a:lnTo>
                    <a:pt x="7905750" y="1443291"/>
                  </a:lnTo>
                  <a:lnTo>
                    <a:pt x="7924800" y="1443291"/>
                  </a:lnTo>
                  <a:lnTo>
                    <a:pt x="7924800" y="1386141"/>
                  </a:lnTo>
                  <a:close/>
                </a:path>
                <a:path w="7924800" h="6191250">
                  <a:moveTo>
                    <a:pt x="7924800" y="1291031"/>
                  </a:moveTo>
                  <a:lnTo>
                    <a:pt x="7905750" y="1291031"/>
                  </a:lnTo>
                  <a:lnTo>
                    <a:pt x="7905750" y="1348181"/>
                  </a:lnTo>
                  <a:lnTo>
                    <a:pt x="7924800" y="1348181"/>
                  </a:lnTo>
                  <a:lnTo>
                    <a:pt x="7924800" y="1291031"/>
                  </a:lnTo>
                  <a:close/>
                </a:path>
                <a:path w="7924800" h="6191250">
                  <a:moveTo>
                    <a:pt x="7924800" y="1195908"/>
                  </a:moveTo>
                  <a:lnTo>
                    <a:pt x="7905750" y="1195908"/>
                  </a:lnTo>
                  <a:lnTo>
                    <a:pt x="7905750" y="1253058"/>
                  </a:lnTo>
                  <a:lnTo>
                    <a:pt x="7924800" y="1253058"/>
                  </a:lnTo>
                  <a:lnTo>
                    <a:pt x="7924800" y="1195908"/>
                  </a:lnTo>
                  <a:close/>
                </a:path>
                <a:path w="7924800" h="6191250">
                  <a:moveTo>
                    <a:pt x="7924800" y="1100785"/>
                  </a:moveTo>
                  <a:lnTo>
                    <a:pt x="7905750" y="1100785"/>
                  </a:lnTo>
                  <a:lnTo>
                    <a:pt x="7905750" y="1157935"/>
                  </a:lnTo>
                  <a:lnTo>
                    <a:pt x="7924800" y="1157935"/>
                  </a:lnTo>
                  <a:lnTo>
                    <a:pt x="7924800" y="1100785"/>
                  </a:lnTo>
                  <a:close/>
                </a:path>
                <a:path w="7924800" h="6191250">
                  <a:moveTo>
                    <a:pt x="7924800" y="1005662"/>
                  </a:moveTo>
                  <a:lnTo>
                    <a:pt x="7905750" y="1005662"/>
                  </a:lnTo>
                  <a:lnTo>
                    <a:pt x="7905750" y="1062812"/>
                  </a:lnTo>
                  <a:lnTo>
                    <a:pt x="7924800" y="1062812"/>
                  </a:lnTo>
                  <a:lnTo>
                    <a:pt x="7924800" y="1005662"/>
                  </a:lnTo>
                  <a:close/>
                </a:path>
                <a:path w="7924800" h="6191250">
                  <a:moveTo>
                    <a:pt x="7924800" y="910539"/>
                  </a:moveTo>
                  <a:lnTo>
                    <a:pt x="7905750" y="910539"/>
                  </a:lnTo>
                  <a:lnTo>
                    <a:pt x="7905750" y="967689"/>
                  </a:lnTo>
                  <a:lnTo>
                    <a:pt x="7924800" y="967689"/>
                  </a:lnTo>
                  <a:lnTo>
                    <a:pt x="7924800" y="910539"/>
                  </a:lnTo>
                  <a:close/>
                </a:path>
                <a:path w="7924800" h="6191250">
                  <a:moveTo>
                    <a:pt x="7924800" y="815428"/>
                  </a:moveTo>
                  <a:lnTo>
                    <a:pt x="7905750" y="815428"/>
                  </a:lnTo>
                  <a:lnTo>
                    <a:pt x="7905750" y="872578"/>
                  </a:lnTo>
                  <a:lnTo>
                    <a:pt x="7924800" y="872578"/>
                  </a:lnTo>
                  <a:lnTo>
                    <a:pt x="7924800" y="815428"/>
                  </a:lnTo>
                  <a:close/>
                </a:path>
                <a:path w="7924800" h="6191250">
                  <a:moveTo>
                    <a:pt x="7924800" y="720305"/>
                  </a:moveTo>
                  <a:lnTo>
                    <a:pt x="7905750" y="720305"/>
                  </a:lnTo>
                  <a:lnTo>
                    <a:pt x="7905750" y="777455"/>
                  </a:lnTo>
                  <a:lnTo>
                    <a:pt x="7924800" y="777455"/>
                  </a:lnTo>
                  <a:lnTo>
                    <a:pt x="7924800" y="720305"/>
                  </a:lnTo>
                  <a:close/>
                </a:path>
                <a:path w="7924800" h="6191250">
                  <a:moveTo>
                    <a:pt x="7924800" y="625182"/>
                  </a:moveTo>
                  <a:lnTo>
                    <a:pt x="7905750" y="625182"/>
                  </a:lnTo>
                  <a:lnTo>
                    <a:pt x="7905750" y="682332"/>
                  </a:lnTo>
                  <a:lnTo>
                    <a:pt x="7924800" y="682332"/>
                  </a:lnTo>
                  <a:lnTo>
                    <a:pt x="7924800" y="625182"/>
                  </a:lnTo>
                  <a:close/>
                </a:path>
                <a:path w="7924800" h="6191250">
                  <a:moveTo>
                    <a:pt x="7924800" y="530059"/>
                  </a:moveTo>
                  <a:lnTo>
                    <a:pt x="7905750" y="530059"/>
                  </a:lnTo>
                  <a:lnTo>
                    <a:pt x="7905750" y="587209"/>
                  </a:lnTo>
                  <a:lnTo>
                    <a:pt x="7924800" y="587209"/>
                  </a:lnTo>
                  <a:lnTo>
                    <a:pt x="7924800" y="530059"/>
                  </a:lnTo>
                  <a:close/>
                </a:path>
                <a:path w="7924800" h="6191250">
                  <a:moveTo>
                    <a:pt x="7924800" y="434936"/>
                  </a:moveTo>
                  <a:lnTo>
                    <a:pt x="7905750" y="434936"/>
                  </a:lnTo>
                  <a:lnTo>
                    <a:pt x="7905750" y="492086"/>
                  </a:lnTo>
                  <a:lnTo>
                    <a:pt x="7924800" y="492086"/>
                  </a:lnTo>
                  <a:lnTo>
                    <a:pt x="7924800" y="434936"/>
                  </a:lnTo>
                  <a:close/>
                </a:path>
                <a:path w="7924800" h="6191250">
                  <a:moveTo>
                    <a:pt x="7924800" y="339826"/>
                  </a:moveTo>
                  <a:lnTo>
                    <a:pt x="7905750" y="339826"/>
                  </a:lnTo>
                  <a:lnTo>
                    <a:pt x="7905750" y="396976"/>
                  </a:lnTo>
                  <a:lnTo>
                    <a:pt x="7924800" y="396976"/>
                  </a:lnTo>
                  <a:lnTo>
                    <a:pt x="7924800" y="339826"/>
                  </a:lnTo>
                  <a:close/>
                </a:path>
                <a:path w="7924800" h="6191250">
                  <a:moveTo>
                    <a:pt x="7924800" y="244703"/>
                  </a:moveTo>
                  <a:lnTo>
                    <a:pt x="7905750" y="244703"/>
                  </a:lnTo>
                  <a:lnTo>
                    <a:pt x="7905750" y="301853"/>
                  </a:lnTo>
                  <a:lnTo>
                    <a:pt x="7924800" y="301853"/>
                  </a:lnTo>
                  <a:lnTo>
                    <a:pt x="7924800" y="244703"/>
                  </a:lnTo>
                  <a:close/>
                </a:path>
                <a:path w="7924800" h="6191250">
                  <a:moveTo>
                    <a:pt x="7924800" y="149580"/>
                  </a:moveTo>
                  <a:lnTo>
                    <a:pt x="7905750" y="149580"/>
                  </a:lnTo>
                  <a:lnTo>
                    <a:pt x="7905750" y="206730"/>
                  </a:lnTo>
                  <a:lnTo>
                    <a:pt x="7924800" y="206730"/>
                  </a:lnTo>
                  <a:lnTo>
                    <a:pt x="7924800" y="14958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53598" y="6362699"/>
              <a:ext cx="7315200" cy="1885950"/>
            </a:xfrm>
            <a:custGeom>
              <a:avLst/>
              <a:gdLst/>
              <a:ahLst/>
              <a:cxnLst/>
              <a:rect l="l" t="t" r="r" b="b"/>
              <a:pathLst>
                <a:path w="7315200" h="1885950">
                  <a:moveTo>
                    <a:pt x="7226204" y="1885949"/>
                  </a:moveTo>
                  <a:lnTo>
                    <a:pt x="88996" y="1885949"/>
                  </a:lnTo>
                  <a:lnTo>
                    <a:pt x="82801" y="1885338"/>
                  </a:lnTo>
                  <a:lnTo>
                    <a:pt x="37132" y="1866421"/>
                  </a:lnTo>
                  <a:lnTo>
                    <a:pt x="9644" y="1832928"/>
                  </a:lnTo>
                  <a:lnTo>
                    <a:pt x="0" y="1796953"/>
                  </a:lnTo>
                  <a:lnTo>
                    <a:pt x="0" y="1790699"/>
                  </a:lnTo>
                  <a:lnTo>
                    <a:pt x="0" y="88995"/>
                  </a:lnTo>
                  <a:lnTo>
                    <a:pt x="12577" y="47530"/>
                  </a:lnTo>
                  <a:lnTo>
                    <a:pt x="47531" y="12577"/>
                  </a:lnTo>
                  <a:lnTo>
                    <a:pt x="88996" y="0"/>
                  </a:lnTo>
                  <a:lnTo>
                    <a:pt x="7226204" y="0"/>
                  </a:lnTo>
                  <a:lnTo>
                    <a:pt x="7267665" y="12577"/>
                  </a:lnTo>
                  <a:lnTo>
                    <a:pt x="7302620" y="47530"/>
                  </a:lnTo>
                  <a:lnTo>
                    <a:pt x="7315199" y="88995"/>
                  </a:lnTo>
                  <a:lnTo>
                    <a:pt x="7315199" y="1796953"/>
                  </a:lnTo>
                  <a:lnTo>
                    <a:pt x="7302620" y="1838417"/>
                  </a:lnTo>
                  <a:lnTo>
                    <a:pt x="7267665" y="1873370"/>
                  </a:lnTo>
                  <a:lnTo>
                    <a:pt x="7232398" y="1885339"/>
                  </a:lnTo>
                  <a:lnTo>
                    <a:pt x="7226204" y="1885949"/>
                  </a:lnTo>
                  <a:close/>
                </a:path>
              </a:pathLst>
            </a:custGeom>
            <a:solidFill>
              <a:srgbClr val="EC6AAC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265647" y="6398736"/>
            <a:ext cx="2815602" cy="5257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50" b="1" spc="-170" dirty="0">
                <a:solidFill>
                  <a:srgbClr val="F9A7D4"/>
                </a:solidFill>
                <a:latin typeface="Arial"/>
                <a:cs typeface="Arial"/>
              </a:rPr>
              <a:t>ASR</a:t>
            </a:r>
            <a:r>
              <a:rPr sz="1650" b="1" spc="-50" dirty="0">
                <a:solidFill>
                  <a:srgbClr val="F9A7D4"/>
                </a:solidFill>
                <a:latin typeface="Arial"/>
                <a:cs typeface="Arial"/>
              </a:rPr>
              <a:t> </a:t>
            </a:r>
            <a:r>
              <a:rPr sz="1650" b="1" spc="-85" dirty="0">
                <a:solidFill>
                  <a:srgbClr val="F9A7D4"/>
                </a:solidFill>
                <a:latin typeface="Arial"/>
                <a:cs typeface="Arial"/>
              </a:rPr>
              <a:t>Formatting</a:t>
            </a:r>
            <a:r>
              <a:rPr sz="1650" b="1" spc="-45" dirty="0">
                <a:solidFill>
                  <a:srgbClr val="F9A7D4"/>
                </a:solidFill>
                <a:latin typeface="Arial"/>
                <a:cs typeface="Arial"/>
              </a:rPr>
              <a:t> </a:t>
            </a:r>
            <a:r>
              <a:rPr sz="1650" b="1" spc="-75" dirty="0">
                <a:solidFill>
                  <a:srgbClr val="F9A7D4"/>
                </a:solidFill>
                <a:latin typeface="Arial"/>
                <a:cs typeface="Arial"/>
              </a:rPr>
              <a:t>Example</a:t>
            </a:r>
            <a:r>
              <a:rPr lang="en-US" sz="1650" b="1" spc="-75" dirty="0">
                <a:solidFill>
                  <a:srgbClr val="F9A7D4"/>
                </a:solidFill>
                <a:latin typeface="Arial"/>
                <a:cs typeface="Arial"/>
              </a:rPr>
              <a:t> (Figure 15 &amp;18 in the Thesis)</a:t>
            </a:r>
            <a:endParaRPr sz="165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53598" y="2190749"/>
            <a:ext cx="7315200" cy="1104900"/>
            <a:chOff x="9753598" y="2190749"/>
            <a:chExt cx="7315200" cy="1104900"/>
          </a:xfrm>
        </p:grpSpPr>
        <p:sp>
          <p:nvSpPr>
            <p:cNvPr id="22" name="object 22"/>
            <p:cNvSpPr/>
            <p:nvPr/>
          </p:nvSpPr>
          <p:spPr>
            <a:xfrm>
              <a:off x="9753598" y="2190749"/>
              <a:ext cx="7315200" cy="1104900"/>
            </a:xfrm>
            <a:custGeom>
              <a:avLst/>
              <a:gdLst/>
              <a:ahLst/>
              <a:cxnLst/>
              <a:rect l="l" t="t" r="r" b="b"/>
              <a:pathLst>
                <a:path w="7315200" h="1104900">
                  <a:moveTo>
                    <a:pt x="7226204" y="1104899"/>
                  </a:moveTo>
                  <a:lnTo>
                    <a:pt x="88996" y="1104899"/>
                  </a:lnTo>
                  <a:lnTo>
                    <a:pt x="82801" y="1104289"/>
                  </a:lnTo>
                  <a:lnTo>
                    <a:pt x="37132" y="1085372"/>
                  </a:lnTo>
                  <a:lnTo>
                    <a:pt x="9644" y="1051878"/>
                  </a:lnTo>
                  <a:lnTo>
                    <a:pt x="0" y="1015903"/>
                  </a:lnTo>
                  <a:lnTo>
                    <a:pt x="0" y="1009649"/>
                  </a:lnTo>
                  <a:lnTo>
                    <a:pt x="0" y="88995"/>
                  </a:lnTo>
                  <a:lnTo>
                    <a:pt x="12577" y="47531"/>
                  </a:lnTo>
                  <a:lnTo>
                    <a:pt x="47531" y="12577"/>
                  </a:lnTo>
                  <a:lnTo>
                    <a:pt x="88996" y="0"/>
                  </a:lnTo>
                  <a:lnTo>
                    <a:pt x="7226204" y="0"/>
                  </a:lnTo>
                  <a:lnTo>
                    <a:pt x="7267665" y="12577"/>
                  </a:lnTo>
                  <a:lnTo>
                    <a:pt x="7302620" y="47531"/>
                  </a:lnTo>
                  <a:lnTo>
                    <a:pt x="7315199" y="88995"/>
                  </a:lnTo>
                  <a:lnTo>
                    <a:pt x="7315199" y="1015903"/>
                  </a:lnTo>
                  <a:lnTo>
                    <a:pt x="7302620" y="1057367"/>
                  </a:lnTo>
                  <a:lnTo>
                    <a:pt x="7267665" y="1092321"/>
                  </a:lnTo>
                  <a:lnTo>
                    <a:pt x="7232398" y="1104289"/>
                  </a:lnTo>
                  <a:lnTo>
                    <a:pt x="7226204" y="1104899"/>
                  </a:lnTo>
                  <a:close/>
                </a:path>
              </a:pathLst>
            </a:custGeom>
            <a:solidFill>
              <a:srgbClr val="3394E6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44097" y="27241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09804" y="380999"/>
                  </a:moveTo>
                  <a:lnTo>
                    <a:pt x="71197" y="380999"/>
                  </a:lnTo>
                  <a:lnTo>
                    <a:pt x="66243" y="380511"/>
                  </a:lnTo>
                  <a:lnTo>
                    <a:pt x="29706" y="365377"/>
                  </a:lnTo>
                  <a:lnTo>
                    <a:pt x="3884" y="329337"/>
                  </a:lnTo>
                  <a:lnTo>
                    <a:pt x="0" y="309803"/>
                  </a:lnTo>
                  <a:lnTo>
                    <a:pt x="1" y="304799"/>
                  </a:lnTo>
                  <a:lnTo>
                    <a:pt x="0" y="71196"/>
                  </a:lnTo>
                  <a:lnTo>
                    <a:pt x="15622" y="29704"/>
                  </a:lnTo>
                  <a:lnTo>
                    <a:pt x="51663" y="3885"/>
                  </a:lnTo>
                  <a:lnTo>
                    <a:pt x="71197" y="0"/>
                  </a:lnTo>
                  <a:lnTo>
                    <a:pt x="309804" y="0"/>
                  </a:lnTo>
                  <a:lnTo>
                    <a:pt x="351294" y="15621"/>
                  </a:lnTo>
                  <a:lnTo>
                    <a:pt x="377114" y="51661"/>
                  </a:lnTo>
                  <a:lnTo>
                    <a:pt x="380999" y="71196"/>
                  </a:lnTo>
                  <a:lnTo>
                    <a:pt x="380999" y="309803"/>
                  </a:lnTo>
                  <a:lnTo>
                    <a:pt x="365377" y="351293"/>
                  </a:lnTo>
                  <a:lnTo>
                    <a:pt x="329336" y="377113"/>
                  </a:lnTo>
                  <a:lnTo>
                    <a:pt x="314759" y="380511"/>
                  </a:lnTo>
                  <a:lnTo>
                    <a:pt x="309804" y="380999"/>
                  </a:lnTo>
                  <a:close/>
                </a:path>
              </a:pathLst>
            </a:custGeom>
            <a:solidFill>
              <a:srgbClr val="1D3A8A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9349" y="2845623"/>
              <a:ext cx="190499" cy="13805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931399" y="2353974"/>
            <a:ext cx="3208655" cy="66484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50" b="1" spc="-70" dirty="0">
                <a:solidFill>
                  <a:srgbClr val="93C4FD"/>
                </a:solidFill>
                <a:latin typeface="Arial"/>
                <a:cs typeface="Arial"/>
              </a:rPr>
              <a:t>Generated</a:t>
            </a:r>
            <a:r>
              <a:rPr sz="1650" b="1" spc="-6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50" b="1" spc="-75" dirty="0">
                <a:solidFill>
                  <a:srgbClr val="93C4FD"/>
                </a:solidFill>
                <a:latin typeface="Arial"/>
                <a:cs typeface="Arial"/>
              </a:rPr>
              <a:t>Speech</a:t>
            </a:r>
            <a:r>
              <a:rPr sz="1650" b="1" spc="-6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93C4FD"/>
                </a:solidFill>
                <a:latin typeface="Arial"/>
                <a:cs typeface="Arial"/>
              </a:rPr>
              <a:t>Output</a:t>
            </a:r>
            <a:endParaRPr sz="1650">
              <a:latin typeface="Arial"/>
              <a:cs typeface="Arial"/>
            </a:endParaRPr>
          </a:p>
          <a:p>
            <a:pPr marL="507365">
              <a:lnSpc>
                <a:spcPct val="100000"/>
              </a:lnSpc>
              <a:spcBef>
                <a:spcPts val="1445"/>
              </a:spcBef>
            </a:pPr>
            <a:r>
              <a:rPr sz="1300" spc="-55" dirty="0">
                <a:solidFill>
                  <a:srgbClr val="D0D5DA"/>
                </a:solidFill>
                <a:latin typeface="Microsoft Sans Serif"/>
                <a:cs typeface="Microsoft Sans Serif"/>
              </a:rPr>
              <a:t>Raw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audio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output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from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D0D5DA"/>
                </a:solidFill>
                <a:latin typeface="Microsoft Sans Serif"/>
                <a:cs typeface="Microsoft Sans Serif"/>
              </a:rPr>
              <a:t>S</a:t>
            </a:r>
            <a:r>
              <a:rPr sz="1300" spc="-60" dirty="0">
                <a:solidFill>
                  <a:srgbClr val="D0D5DA"/>
                </a:solidFill>
                <a:latin typeface="Sharp Grotesk Book 19"/>
                <a:cs typeface="Sharp Grotesk Book 19"/>
              </a:rPr>
              <a:t>2</a:t>
            </a:r>
            <a:r>
              <a:rPr sz="1300" spc="-60" dirty="0">
                <a:solidFill>
                  <a:srgbClr val="D0D5DA"/>
                </a:solidFill>
                <a:latin typeface="Microsoft Sans Serif"/>
                <a:cs typeface="Microsoft Sans Serif"/>
              </a:rPr>
              <a:t>UT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 pipeline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753598" y="3260883"/>
            <a:ext cx="7315200" cy="1330325"/>
            <a:chOff x="9753598" y="3260883"/>
            <a:chExt cx="7315200" cy="133032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09758" y="3260883"/>
              <a:ext cx="202882" cy="11711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753598" y="3486149"/>
              <a:ext cx="7315200" cy="1104900"/>
            </a:xfrm>
            <a:custGeom>
              <a:avLst/>
              <a:gdLst/>
              <a:ahLst/>
              <a:cxnLst/>
              <a:rect l="l" t="t" r="r" b="b"/>
              <a:pathLst>
                <a:path w="7315200" h="1104900">
                  <a:moveTo>
                    <a:pt x="7226204" y="1104899"/>
                  </a:moveTo>
                  <a:lnTo>
                    <a:pt x="88996" y="1104899"/>
                  </a:lnTo>
                  <a:lnTo>
                    <a:pt x="82801" y="1104289"/>
                  </a:lnTo>
                  <a:lnTo>
                    <a:pt x="37132" y="1085372"/>
                  </a:lnTo>
                  <a:lnTo>
                    <a:pt x="9644" y="1051878"/>
                  </a:lnTo>
                  <a:lnTo>
                    <a:pt x="0" y="1015903"/>
                  </a:lnTo>
                  <a:lnTo>
                    <a:pt x="0" y="1009649"/>
                  </a:lnTo>
                  <a:lnTo>
                    <a:pt x="0" y="88995"/>
                  </a:lnTo>
                  <a:lnTo>
                    <a:pt x="12577" y="47531"/>
                  </a:lnTo>
                  <a:lnTo>
                    <a:pt x="47531" y="12577"/>
                  </a:lnTo>
                  <a:lnTo>
                    <a:pt x="88996" y="0"/>
                  </a:lnTo>
                  <a:lnTo>
                    <a:pt x="7226204" y="0"/>
                  </a:lnTo>
                  <a:lnTo>
                    <a:pt x="7267665" y="12577"/>
                  </a:lnTo>
                  <a:lnTo>
                    <a:pt x="7302620" y="47531"/>
                  </a:lnTo>
                  <a:lnTo>
                    <a:pt x="7315199" y="88995"/>
                  </a:lnTo>
                  <a:lnTo>
                    <a:pt x="7315199" y="1015903"/>
                  </a:lnTo>
                  <a:lnTo>
                    <a:pt x="7302620" y="1057367"/>
                  </a:lnTo>
                  <a:lnTo>
                    <a:pt x="7267665" y="1092321"/>
                  </a:lnTo>
                  <a:lnTo>
                    <a:pt x="7232398" y="1104289"/>
                  </a:lnTo>
                  <a:lnTo>
                    <a:pt x="7226204" y="1104899"/>
                  </a:lnTo>
                  <a:close/>
                </a:path>
              </a:pathLst>
            </a:custGeom>
            <a:solidFill>
              <a:srgbClr val="3394E6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944097" y="40195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09804" y="380999"/>
                  </a:moveTo>
                  <a:lnTo>
                    <a:pt x="71197" y="380999"/>
                  </a:lnTo>
                  <a:lnTo>
                    <a:pt x="66243" y="380511"/>
                  </a:lnTo>
                  <a:lnTo>
                    <a:pt x="29706" y="365377"/>
                  </a:lnTo>
                  <a:lnTo>
                    <a:pt x="3884" y="329337"/>
                  </a:lnTo>
                  <a:lnTo>
                    <a:pt x="0" y="309803"/>
                  </a:lnTo>
                  <a:lnTo>
                    <a:pt x="1" y="304799"/>
                  </a:lnTo>
                  <a:lnTo>
                    <a:pt x="0" y="71196"/>
                  </a:lnTo>
                  <a:lnTo>
                    <a:pt x="15622" y="29704"/>
                  </a:lnTo>
                  <a:lnTo>
                    <a:pt x="51663" y="3885"/>
                  </a:lnTo>
                  <a:lnTo>
                    <a:pt x="71197" y="0"/>
                  </a:lnTo>
                  <a:lnTo>
                    <a:pt x="309804" y="0"/>
                  </a:lnTo>
                  <a:lnTo>
                    <a:pt x="351294" y="15621"/>
                  </a:lnTo>
                  <a:lnTo>
                    <a:pt x="377114" y="51661"/>
                  </a:lnTo>
                  <a:lnTo>
                    <a:pt x="380999" y="71196"/>
                  </a:lnTo>
                  <a:lnTo>
                    <a:pt x="380999" y="309803"/>
                  </a:lnTo>
                  <a:lnTo>
                    <a:pt x="365377" y="351294"/>
                  </a:lnTo>
                  <a:lnTo>
                    <a:pt x="329336" y="377113"/>
                  </a:lnTo>
                  <a:lnTo>
                    <a:pt x="314759" y="380511"/>
                  </a:lnTo>
                  <a:lnTo>
                    <a:pt x="309804" y="380999"/>
                  </a:lnTo>
                  <a:close/>
                </a:path>
              </a:pathLst>
            </a:custGeom>
            <a:solidFill>
              <a:srgbClr val="1D3A8A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2211" y="4133849"/>
              <a:ext cx="104774" cy="15239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931399" y="3649374"/>
            <a:ext cx="3839845" cy="66484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50" b="1" spc="-170" dirty="0">
                <a:solidFill>
                  <a:srgbClr val="93C4FD"/>
                </a:solidFill>
                <a:latin typeface="Arial"/>
                <a:cs typeface="Arial"/>
              </a:rPr>
              <a:t>ASR</a:t>
            </a:r>
            <a:r>
              <a:rPr sz="1650" b="1" spc="-2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50" b="1" spc="-80" dirty="0">
                <a:solidFill>
                  <a:srgbClr val="93C4FD"/>
                </a:solidFill>
                <a:latin typeface="Arial"/>
                <a:cs typeface="Arial"/>
              </a:rPr>
              <a:t>Transcription</a:t>
            </a:r>
            <a:r>
              <a:rPr sz="1650" b="1" spc="-2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93C4FD"/>
                </a:solidFill>
                <a:latin typeface="Comic Sans MS"/>
                <a:cs typeface="Comic Sans MS"/>
              </a:rPr>
              <a:t>(</a:t>
            </a:r>
            <a:r>
              <a:rPr sz="1650" b="1" spc="-10" dirty="0">
                <a:solidFill>
                  <a:srgbClr val="93C4FD"/>
                </a:solidFill>
                <a:latin typeface="Arial"/>
                <a:cs typeface="Arial"/>
              </a:rPr>
              <a:t>Whisper</a:t>
            </a:r>
            <a:r>
              <a:rPr sz="1650" b="1" spc="-10" dirty="0">
                <a:solidFill>
                  <a:srgbClr val="93C4FD"/>
                </a:solidFill>
                <a:latin typeface="Comic Sans MS"/>
                <a:cs typeface="Comic Sans MS"/>
              </a:rPr>
              <a:t>)</a:t>
            </a:r>
            <a:endParaRPr sz="1650">
              <a:latin typeface="Comic Sans MS"/>
              <a:cs typeface="Comic Sans MS"/>
            </a:endParaRPr>
          </a:p>
          <a:p>
            <a:pPr marL="507365">
              <a:lnSpc>
                <a:spcPct val="100000"/>
              </a:lnSpc>
              <a:spcBef>
                <a:spcPts val="1445"/>
              </a:spcBef>
            </a:pP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Convert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audio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back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to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text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using</a:t>
            </a:r>
            <a:r>
              <a:rPr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Whisper</a:t>
            </a:r>
            <a:r>
              <a:rPr sz="1300" spc="-3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85" dirty="0">
                <a:solidFill>
                  <a:srgbClr val="D0D5DA"/>
                </a:solidFill>
                <a:latin typeface="Microsoft Sans Serif"/>
                <a:cs typeface="Microsoft Sans Serif"/>
              </a:rPr>
              <a:t>ASR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753598" y="4556283"/>
            <a:ext cx="7315200" cy="1330325"/>
            <a:chOff x="9753598" y="4556283"/>
            <a:chExt cx="7315200" cy="1330325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09758" y="4556283"/>
              <a:ext cx="202882" cy="1171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753598" y="4781549"/>
              <a:ext cx="7315200" cy="1104900"/>
            </a:xfrm>
            <a:custGeom>
              <a:avLst/>
              <a:gdLst/>
              <a:ahLst/>
              <a:cxnLst/>
              <a:rect l="l" t="t" r="r" b="b"/>
              <a:pathLst>
                <a:path w="7315200" h="1104900">
                  <a:moveTo>
                    <a:pt x="7226204" y="1104899"/>
                  </a:moveTo>
                  <a:lnTo>
                    <a:pt x="88996" y="1104899"/>
                  </a:lnTo>
                  <a:lnTo>
                    <a:pt x="82801" y="1104289"/>
                  </a:lnTo>
                  <a:lnTo>
                    <a:pt x="37132" y="1085372"/>
                  </a:lnTo>
                  <a:lnTo>
                    <a:pt x="9644" y="1051877"/>
                  </a:lnTo>
                  <a:lnTo>
                    <a:pt x="0" y="1015903"/>
                  </a:lnTo>
                  <a:lnTo>
                    <a:pt x="0" y="1009649"/>
                  </a:lnTo>
                  <a:lnTo>
                    <a:pt x="0" y="88995"/>
                  </a:lnTo>
                  <a:lnTo>
                    <a:pt x="12577" y="47531"/>
                  </a:lnTo>
                  <a:lnTo>
                    <a:pt x="47531" y="12577"/>
                  </a:lnTo>
                  <a:lnTo>
                    <a:pt x="88996" y="0"/>
                  </a:lnTo>
                  <a:lnTo>
                    <a:pt x="7226204" y="0"/>
                  </a:lnTo>
                  <a:lnTo>
                    <a:pt x="7267665" y="12577"/>
                  </a:lnTo>
                  <a:lnTo>
                    <a:pt x="7302620" y="47531"/>
                  </a:lnTo>
                  <a:lnTo>
                    <a:pt x="7315199" y="88995"/>
                  </a:lnTo>
                  <a:lnTo>
                    <a:pt x="7315199" y="1015903"/>
                  </a:lnTo>
                  <a:lnTo>
                    <a:pt x="7302620" y="1057366"/>
                  </a:lnTo>
                  <a:lnTo>
                    <a:pt x="7267665" y="1092321"/>
                  </a:lnTo>
                  <a:lnTo>
                    <a:pt x="7232398" y="1104289"/>
                  </a:lnTo>
                  <a:lnTo>
                    <a:pt x="7226204" y="1104899"/>
                  </a:lnTo>
                  <a:close/>
                </a:path>
              </a:pathLst>
            </a:custGeom>
            <a:solidFill>
              <a:srgbClr val="3394E6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944097" y="53149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09804" y="380999"/>
                  </a:moveTo>
                  <a:lnTo>
                    <a:pt x="71197" y="380999"/>
                  </a:lnTo>
                  <a:lnTo>
                    <a:pt x="66243" y="380511"/>
                  </a:lnTo>
                  <a:lnTo>
                    <a:pt x="29706" y="365377"/>
                  </a:lnTo>
                  <a:lnTo>
                    <a:pt x="3884" y="329337"/>
                  </a:lnTo>
                  <a:lnTo>
                    <a:pt x="0" y="309803"/>
                  </a:lnTo>
                  <a:lnTo>
                    <a:pt x="1" y="304799"/>
                  </a:lnTo>
                  <a:lnTo>
                    <a:pt x="0" y="71196"/>
                  </a:lnTo>
                  <a:lnTo>
                    <a:pt x="15622" y="29704"/>
                  </a:lnTo>
                  <a:lnTo>
                    <a:pt x="51663" y="3885"/>
                  </a:lnTo>
                  <a:lnTo>
                    <a:pt x="71197" y="0"/>
                  </a:lnTo>
                  <a:lnTo>
                    <a:pt x="309804" y="0"/>
                  </a:lnTo>
                  <a:lnTo>
                    <a:pt x="351294" y="15621"/>
                  </a:lnTo>
                  <a:lnTo>
                    <a:pt x="377114" y="51661"/>
                  </a:lnTo>
                  <a:lnTo>
                    <a:pt x="380999" y="71196"/>
                  </a:lnTo>
                  <a:lnTo>
                    <a:pt x="380999" y="309803"/>
                  </a:lnTo>
                  <a:lnTo>
                    <a:pt x="365377" y="351293"/>
                  </a:lnTo>
                  <a:lnTo>
                    <a:pt x="329336" y="377114"/>
                  </a:lnTo>
                  <a:lnTo>
                    <a:pt x="314759" y="380511"/>
                  </a:lnTo>
                  <a:lnTo>
                    <a:pt x="309804" y="380999"/>
                  </a:lnTo>
                  <a:close/>
                </a:path>
              </a:pathLst>
            </a:custGeom>
            <a:solidFill>
              <a:srgbClr val="1D3A8A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7449" y="5429249"/>
              <a:ext cx="114299" cy="15239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931399" y="4944774"/>
            <a:ext cx="5149850" cy="66484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50" b="1" spc="-40" dirty="0">
                <a:solidFill>
                  <a:srgbClr val="93C4FD"/>
                </a:solidFill>
                <a:latin typeface="Arial"/>
                <a:cs typeface="Arial"/>
              </a:rPr>
              <a:t>Metric</a:t>
            </a:r>
            <a:r>
              <a:rPr sz="1650" b="1" spc="-6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50" b="1" spc="-75" dirty="0">
                <a:solidFill>
                  <a:srgbClr val="93C4FD"/>
                </a:solidFill>
                <a:latin typeface="Arial"/>
                <a:cs typeface="Arial"/>
              </a:rPr>
              <a:t>Calculation</a:t>
            </a:r>
            <a:r>
              <a:rPr sz="1650" b="1" spc="-6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50" b="1" spc="-105" dirty="0">
                <a:solidFill>
                  <a:srgbClr val="93C4FD"/>
                </a:solidFill>
                <a:latin typeface="Comic Sans MS"/>
                <a:cs typeface="Comic Sans MS"/>
              </a:rPr>
              <a:t>&amp;</a:t>
            </a:r>
            <a:r>
              <a:rPr sz="1650" b="1" spc="-315" dirty="0">
                <a:solidFill>
                  <a:srgbClr val="93C4FD"/>
                </a:solidFill>
                <a:latin typeface="Comic Sans MS"/>
                <a:cs typeface="Comic Sans MS"/>
              </a:rPr>
              <a:t> </a:t>
            </a:r>
            <a:r>
              <a:rPr sz="1650" b="1" spc="-10" dirty="0">
                <a:solidFill>
                  <a:srgbClr val="93C4FD"/>
                </a:solidFill>
                <a:latin typeface="Arial"/>
                <a:cs typeface="Arial"/>
              </a:rPr>
              <a:t>Scoring</a:t>
            </a:r>
            <a:endParaRPr sz="1650">
              <a:latin typeface="Arial"/>
              <a:cs typeface="Arial"/>
            </a:endParaRPr>
          </a:p>
          <a:p>
            <a:pPr marL="507365">
              <a:lnSpc>
                <a:spcPct val="100000"/>
              </a:lnSpc>
              <a:spcBef>
                <a:spcPts val="1445"/>
              </a:spcBef>
            </a:pP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Compare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transcription</a:t>
            </a:r>
            <a:r>
              <a:rPr sz="1300" spc="-1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with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reference</a:t>
            </a:r>
            <a:r>
              <a:rPr sz="1300" spc="-1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text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using</a:t>
            </a:r>
            <a:r>
              <a:rPr sz="1300" spc="-15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D0D5DA"/>
                </a:solidFill>
                <a:latin typeface="Microsoft Sans Serif"/>
                <a:cs typeface="Microsoft Sans Serif"/>
              </a:rPr>
              <a:t>multiple</a:t>
            </a:r>
            <a:r>
              <a:rPr sz="130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metrics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944098" y="6991349"/>
            <a:ext cx="3124200" cy="723900"/>
            <a:chOff x="9944098" y="6991349"/>
            <a:chExt cx="3124200" cy="723900"/>
          </a:xfrm>
        </p:grpSpPr>
        <p:sp>
          <p:nvSpPr>
            <p:cNvPr id="39" name="object 39"/>
            <p:cNvSpPr/>
            <p:nvPr/>
          </p:nvSpPr>
          <p:spPr>
            <a:xfrm>
              <a:off x="9944098" y="7086599"/>
              <a:ext cx="3124200" cy="628650"/>
            </a:xfrm>
            <a:custGeom>
              <a:avLst/>
              <a:gdLst/>
              <a:ahLst/>
              <a:cxnLst/>
              <a:rect l="l" t="t" r="r" b="b"/>
              <a:pathLst>
                <a:path w="3124200" h="628650">
                  <a:moveTo>
                    <a:pt x="3053002" y="628648"/>
                  </a:moveTo>
                  <a:lnTo>
                    <a:pt x="71197" y="628648"/>
                  </a:lnTo>
                  <a:lnTo>
                    <a:pt x="66243" y="628160"/>
                  </a:lnTo>
                  <a:lnTo>
                    <a:pt x="29706" y="613027"/>
                  </a:lnTo>
                  <a:lnTo>
                    <a:pt x="3884" y="576986"/>
                  </a:lnTo>
                  <a:lnTo>
                    <a:pt x="0" y="557452"/>
                  </a:lnTo>
                  <a:lnTo>
                    <a:pt x="1" y="552449"/>
                  </a:lnTo>
                  <a:lnTo>
                    <a:pt x="0" y="71195"/>
                  </a:lnTo>
                  <a:lnTo>
                    <a:pt x="15622" y="29703"/>
                  </a:lnTo>
                  <a:lnTo>
                    <a:pt x="51663" y="3884"/>
                  </a:lnTo>
                  <a:lnTo>
                    <a:pt x="71197" y="0"/>
                  </a:lnTo>
                  <a:lnTo>
                    <a:pt x="3053002" y="0"/>
                  </a:lnTo>
                  <a:lnTo>
                    <a:pt x="3094493" y="15619"/>
                  </a:lnTo>
                  <a:lnTo>
                    <a:pt x="3120313" y="51660"/>
                  </a:lnTo>
                  <a:lnTo>
                    <a:pt x="3124199" y="71195"/>
                  </a:lnTo>
                  <a:lnTo>
                    <a:pt x="3124199" y="557452"/>
                  </a:lnTo>
                  <a:lnTo>
                    <a:pt x="3108576" y="598943"/>
                  </a:lnTo>
                  <a:lnTo>
                    <a:pt x="3072537" y="624762"/>
                  </a:lnTo>
                  <a:lnTo>
                    <a:pt x="3057957" y="628160"/>
                  </a:lnTo>
                  <a:lnTo>
                    <a:pt x="3053002" y="62864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4599" y="6991349"/>
              <a:ext cx="1219199" cy="20954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0217149" y="6992764"/>
            <a:ext cx="104965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55" dirty="0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Reference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3754098" y="6991349"/>
            <a:ext cx="3124200" cy="723900"/>
            <a:chOff x="13754098" y="6991349"/>
            <a:chExt cx="3124200" cy="723900"/>
          </a:xfrm>
        </p:grpSpPr>
        <p:sp>
          <p:nvSpPr>
            <p:cNvPr id="43" name="object 43"/>
            <p:cNvSpPr/>
            <p:nvPr/>
          </p:nvSpPr>
          <p:spPr>
            <a:xfrm>
              <a:off x="13754098" y="7086599"/>
              <a:ext cx="3124200" cy="628650"/>
            </a:xfrm>
            <a:custGeom>
              <a:avLst/>
              <a:gdLst/>
              <a:ahLst/>
              <a:cxnLst/>
              <a:rect l="l" t="t" r="r" b="b"/>
              <a:pathLst>
                <a:path w="3124200" h="628650">
                  <a:moveTo>
                    <a:pt x="3053003" y="628648"/>
                  </a:moveTo>
                  <a:lnTo>
                    <a:pt x="71196" y="628648"/>
                  </a:lnTo>
                  <a:lnTo>
                    <a:pt x="66241" y="628160"/>
                  </a:lnTo>
                  <a:lnTo>
                    <a:pt x="29705" y="613027"/>
                  </a:lnTo>
                  <a:lnTo>
                    <a:pt x="3884" y="576986"/>
                  </a:lnTo>
                  <a:lnTo>
                    <a:pt x="0" y="557452"/>
                  </a:lnTo>
                  <a:lnTo>
                    <a:pt x="0" y="552449"/>
                  </a:lnTo>
                  <a:lnTo>
                    <a:pt x="0" y="71195"/>
                  </a:lnTo>
                  <a:lnTo>
                    <a:pt x="15621" y="29703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3053003" y="0"/>
                  </a:lnTo>
                  <a:lnTo>
                    <a:pt x="3094492" y="15619"/>
                  </a:lnTo>
                  <a:lnTo>
                    <a:pt x="3120312" y="51660"/>
                  </a:lnTo>
                  <a:lnTo>
                    <a:pt x="3124198" y="71195"/>
                  </a:lnTo>
                  <a:lnTo>
                    <a:pt x="3124198" y="557452"/>
                  </a:lnTo>
                  <a:lnTo>
                    <a:pt x="3108575" y="598943"/>
                  </a:lnTo>
                  <a:lnTo>
                    <a:pt x="3072535" y="624762"/>
                  </a:lnTo>
                  <a:lnTo>
                    <a:pt x="3057957" y="628160"/>
                  </a:lnTo>
                  <a:lnTo>
                    <a:pt x="3053003" y="628648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44598" y="6991349"/>
              <a:ext cx="838199" cy="20954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074274" y="6992764"/>
            <a:ext cx="6329045" cy="1061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69385">
              <a:lnSpc>
                <a:spcPct val="100000"/>
              </a:lnSpc>
              <a:spcBef>
                <a:spcPts val="110"/>
              </a:spcBef>
            </a:pPr>
            <a:r>
              <a:rPr sz="1000" b="1" spc="-105" dirty="0">
                <a:solidFill>
                  <a:srgbClr val="FFFFFF"/>
                </a:solidFill>
                <a:latin typeface="Arial"/>
                <a:cs typeface="Arial"/>
              </a:rPr>
              <a:t>ASR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826510" algn="l"/>
              </a:tabLst>
            </a:pPr>
            <a:r>
              <a:rPr sz="145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"</a:t>
            </a:r>
            <a:r>
              <a:rPr sz="1500" spc="-20" dirty="0">
                <a:solidFill>
                  <a:srgbClr val="E4E7EB"/>
                </a:solidFill>
                <a:latin typeface="Microsoft Sans Serif"/>
                <a:cs typeface="Microsoft Sans Serif"/>
              </a:rPr>
              <a:t>nineteen</a:t>
            </a:r>
            <a:r>
              <a:rPr sz="1500" spc="7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E4E7EB"/>
                </a:solidFill>
                <a:latin typeface="Microsoft Sans Serif"/>
                <a:cs typeface="Microsoft Sans Serif"/>
              </a:rPr>
              <a:t>sixty</a:t>
            </a:r>
            <a:r>
              <a:rPr sz="1450" dirty="0">
                <a:solidFill>
                  <a:srgbClr val="E4E7EB"/>
                </a:solidFill>
                <a:latin typeface="Microsoft Sans Serif"/>
                <a:cs typeface="Microsoft Sans Serif"/>
              </a:rPr>
              <a:t>-</a:t>
            </a:r>
            <a:r>
              <a:rPr sz="1500" spc="-10" dirty="0">
                <a:solidFill>
                  <a:srgbClr val="E4E7EB"/>
                </a:solidFill>
                <a:latin typeface="Microsoft Sans Serif"/>
                <a:cs typeface="Microsoft Sans Serif"/>
              </a:rPr>
              <a:t>three</a:t>
            </a:r>
            <a:r>
              <a:rPr sz="1450" spc="-10" dirty="0">
                <a:solidFill>
                  <a:srgbClr val="E4E7EB"/>
                </a:solidFill>
                <a:latin typeface="Microsoft Sans Serif"/>
                <a:cs typeface="Microsoft Sans Serif"/>
              </a:rPr>
              <a:t>"</a:t>
            </a:r>
            <a:r>
              <a:rPr sz="1450" dirty="0">
                <a:solidFill>
                  <a:srgbClr val="E4E7EB"/>
                </a:solidFill>
                <a:latin typeface="Microsoft Sans Serif"/>
                <a:cs typeface="Microsoft Sans Serif"/>
              </a:rPr>
              <a:t>	</a:t>
            </a:r>
            <a:r>
              <a:rPr sz="1450" spc="-10" dirty="0">
                <a:solidFill>
                  <a:srgbClr val="E4E7EB"/>
                </a:solidFill>
                <a:latin typeface="Microsoft Sans Serif"/>
                <a:cs typeface="Microsoft Sans Serif"/>
              </a:rPr>
              <a:t>"1963"</a:t>
            </a:r>
            <a:endParaRPr sz="14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1350" dirty="0">
              <a:latin typeface="Microsoft Sans Serif"/>
              <a:cs typeface="Microsoft Sans Serif"/>
            </a:endParaRPr>
          </a:p>
          <a:p>
            <a:pPr marL="357505">
              <a:lnSpc>
                <a:spcPct val="100000"/>
              </a:lnSpc>
            </a:pPr>
            <a:r>
              <a:rPr sz="1200" i="1" spc="-35" dirty="0">
                <a:solidFill>
                  <a:srgbClr val="9CA2AF"/>
                </a:solidFill>
                <a:latin typeface="Arial"/>
                <a:cs typeface="Arial"/>
              </a:rPr>
              <a:t>Different</a:t>
            </a:r>
            <a:r>
              <a:rPr sz="1200" i="1" spc="-20" dirty="0">
                <a:solidFill>
                  <a:srgbClr val="9CA2AF"/>
                </a:solidFill>
                <a:latin typeface="Arial"/>
                <a:cs typeface="Arial"/>
              </a:rPr>
              <a:t> text</a:t>
            </a:r>
            <a:r>
              <a:rPr sz="1200" i="1" spc="-15" dirty="0">
                <a:solidFill>
                  <a:srgbClr val="9CA2AF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9CA2AF"/>
                </a:solidFill>
                <a:latin typeface="Arial"/>
                <a:cs typeface="Arial"/>
              </a:rPr>
              <a:t>representations</a:t>
            </a:r>
            <a:r>
              <a:rPr sz="1200" i="1" spc="-15" dirty="0">
                <a:solidFill>
                  <a:srgbClr val="9CA2AF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9CA2AF"/>
                </a:solidFill>
                <a:latin typeface="Arial"/>
                <a:cs typeface="Arial"/>
              </a:rPr>
              <a:t>of</a:t>
            </a:r>
            <a:r>
              <a:rPr sz="1200" i="1" spc="-15" dirty="0">
                <a:solidFill>
                  <a:srgbClr val="9CA2AF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9CA2AF"/>
                </a:solidFill>
                <a:latin typeface="Arial"/>
                <a:cs typeface="Arial"/>
              </a:rPr>
              <a:t>the</a:t>
            </a:r>
            <a:r>
              <a:rPr sz="1200" i="1" spc="-20" dirty="0">
                <a:solidFill>
                  <a:srgbClr val="9CA2AF"/>
                </a:solidFill>
                <a:latin typeface="Arial"/>
                <a:cs typeface="Arial"/>
              </a:rPr>
              <a:t> </a:t>
            </a:r>
            <a:r>
              <a:rPr sz="1200" i="1" spc="-80" dirty="0">
                <a:solidFill>
                  <a:srgbClr val="9CA2AF"/>
                </a:solidFill>
                <a:latin typeface="Arial"/>
                <a:cs typeface="Arial"/>
              </a:rPr>
              <a:t>same</a:t>
            </a:r>
            <a:r>
              <a:rPr sz="1200" i="1" spc="-15" dirty="0">
                <a:solidFill>
                  <a:srgbClr val="9CA2AF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9CA2AF"/>
                </a:solidFill>
                <a:latin typeface="Arial"/>
                <a:cs typeface="Arial"/>
              </a:rPr>
              <a:t>spoken</a:t>
            </a:r>
            <a:r>
              <a:rPr sz="1200" i="1" spc="-15" dirty="0">
                <a:solidFill>
                  <a:srgbClr val="9CA2AF"/>
                </a:solidFill>
                <a:latin typeface="Arial"/>
                <a:cs typeface="Arial"/>
              </a:rPr>
              <a:t> </a:t>
            </a:r>
            <a:r>
              <a:rPr sz="1200" i="1" spc="-30" dirty="0">
                <a:solidFill>
                  <a:srgbClr val="9CA2AF"/>
                </a:solidFill>
                <a:latin typeface="Arial"/>
                <a:cs typeface="Arial"/>
              </a:rPr>
              <a:t>content</a:t>
            </a:r>
            <a:r>
              <a:rPr sz="1200" i="1" spc="-15" dirty="0">
                <a:solidFill>
                  <a:srgbClr val="9CA2AF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9CA2AF"/>
                </a:solidFill>
                <a:latin typeface="Arial"/>
                <a:cs typeface="Arial"/>
              </a:rPr>
              <a:t>lead</a:t>
            </a:r>
            <a:r>
              <a:rPr sz="1200" i="1" spc="-15" dirty="0">
                <a:solidFill>
                  <a:srgbClr val="9CA2AF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9CA2AF"/>
                </a:solidFill>
                <a:latin typeface="Arial"/>
                <a:cs typeface="Arial"/>
              </a:rPr>
              <a:t>to</a:t>
            </a:r>
            <a:r>
              <a:rPr sz="1200" i="1" spc="-20" dirty="0">
                <a:solidFill>
                  <a:srgbClr val="9CA2AF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9CA2AF"/>
                </a:solidFill>
                <a:latin typeface="Arial"/>
                <a:cs typeface="Arial"/>
              </a:rPr>
              <a:t>misleading</a:t>
            </a:r>
            <a:r>
              <a:rPr sz="1200" i="1" spc="-15" dirty="0">
                <a:solidFill>
                  <a:srgbClr val="9CA2AF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9CA2AF"/>
                </a:solidFill>
                <a:latin typeface="Arial"/>
                <a:cs typeface="Arial"/>
              </a:rPr>
              <a:t>evaluation</a:t>
            </a:r>
            <a:r>
              <a:rPr sz="1200" i="1" spc="-15" dirty="0">
                <a:solidFill>
                  <a:srgbClr val="9CA2AF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9CA2AF"/>
                </a:solidFill>
                <a:latin typeface="Arial"/>
                <a:cs typeface="Arial"/>
              </a:rPr>
              <a:t>scores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14399" y="1485899"/>
            <a:ext cx="761999" cy="3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80" dirty="0"/>
              <a:t>Trial</a:t>
            </a:r>
            <a:r>
              <a:rPr spc="-245" dirty="0"/>
              <a:t> </a:t>
            </a:r>
            <a:r>
              <a:rPr sz="3900" spc="-95" dirty="0">
                <a:latin typeface="Alef"/>
                <a:cs typeface="Alef"/>
              </a:rPr>
              <a:t>1:</a:t>
            </a:r>
            <a:r>
              <a:rPr sz="3900" spc="-200" dirty="0">
                <a:latin typeface="Alef"/>
                <a:cs typeface="Alef"/>
              </a:rPr>
              <a:t> </a:t>
            </a:r>
            <a:r>
              <a:rPr spc="-204" dirty="0"/>
              <a:t>Monolingual</a:t>
            </a:r>
            <a:r>
              <a:rPr spc="-240" dirty="0"/>
              <a:t> </a:t>
            </a:r>
            <a:r>
              <a:rPr spc="-254" dirty="0"/>
              <a:t>Grammar</a:t>
            </a:r>
            <a:r>
              <a:rPr spc="-240" dirty="0"/>
              <a:t> </a:t>
            </a:r>
            <a:r>
              <a:rPr spc="-145" dirty="0"/>
              <a:t>Correction</a:t>
            </a:r>
            <a:endParaRPr sz="3900">
              <a:latin typeface="Alef"/>
              <a:cs typeface="Alef"/>
            </a:endParaRPr>
          </a:p>
        </p:txBody>
      </p:sp>
      <p:pic>
        <p:nvPicPr>
          <p:cNvPr id="4" name="object 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14399" y="2476499"/>
            <a:ext cx="76199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14399" y="3105149"/>
            <a:ext cx="104774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14399" y="3733799"/>
            <a:ext cx="95249" cy="1142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1700" y="1640399"/>
            <a:ext cx="6376670" cy="2270493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2500" b="1" spc="-10" dirty="0">
                <a:solidFill>
                  <a:srgbClr val="93C4FD"/>
                </a:solidFill>
                <a:latin typeface="Arial"/>
                <a:cs typeface="Arial"/>
              </a:rPr>
              <a:t>Approach</a:t>
            </a:r>
            <a:endParaRPr sz="2500" dirty="0">
              <a:latin typeface="Arial"/>
              <a:cs typeface="Arial"/>
            </a:endParaRPr>
          </a:p>
          <a:p>
            <a:pPr marL="243840" marR="276860">
              <a:lnSpc>
                <a:spcPts val="1880"/>
              </a:lnSpc>
              <a:spcBef>
                <a:spcPts val="1150"/>
              </a:spcBef>
            </a:pP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Novel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task: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No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dataset—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synthetically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corrupted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LJSpeech units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source-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pairs</a:t>
            </a:r>
            <a:endParaRPr sz="1650" dirty="0">
              <a:latin typeface="Microsoft Sans Serif"/>
              <a:cs typeface="Microsoft Sans Serif"/>
            </a:endParaRPr>
          </a:p>
          <a:p>
            <a:pPr marL="268605" marR="5080">
              <a:lnSpc>
                <a:spcPts val="1880"/>
              </a:lnSpc>
              <a:spcBef>
                <a:spcPts val="1190"/>
              </a:spcBef>
            </a:pP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learned</a:t>
            </a: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correct</a:t>
            </a: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grammatical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errors</a:t>
            </a: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directly</a:t>
            </a: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endParaRPr sz="1650" dirty="0">
              <a:latin typeface="Microsoft Sans Serif"/>
              <a:cs typeface="Microsoft Sans Serif"/>
            </a:endParaRPr>
          </a:p>
          <a:p>
            <a:pPr marL="264795" marR="282575">
              <a:lnSpc>
                <a:spcPts val="1880"/>
              </a:lnSpc>
              <a:spcBef>
                <a:spcPts val="1190"/>
              </a:spcBef>
            </a:pPr>
            <a:r>
              <a:rPr sz="165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ROUGE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proved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reliable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BLEU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6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task</a:t>
            </a:r>
            <a:r>
              <a:rPr sz="16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65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700" y="4361223"/>
            <a:ext cx="1666239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-175" dirty="0">
                <a:solidFill>
                  <a:srgbClr val="93C4FD"/>
                </a:solidFill>
                <a:latin typeface="Arial"/>
                <a:cs typeface="Arial"/>
              </a:rPr>
              <a:t>Key</a:t>
            </a:r>
            <a:r>
              <a:rPr sz="2500" b="1" spc="-114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500" b="1" spc="-70" dirty="0">
                <a:solidFill>
                  <a:srgbClr val="93C4FD"/>
                </a:solidFill>
                <a:latin typeface="Arial"/>
                <a:cs typeface="Arial"/>
              </a:rPr>
              <a:t>Metrics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4399" y="4914899"/>
            <a:ext cx="3143250" cy="1143000"/>
            <a:chOff x="914399" y="4914899"/>
            <a:chExt cx="3143250" cy="1143000"/>
          </a:xfrm>
        </p:grpSpPr>
        <p:sp>
          <p:nvSpPr>
            <p:cNvPr id="10" name="object 10"/>
            <p:cNvSpPr/>
            <p:nvPr/>
          </p:nvSpPr>
          <p:spPr>
            <a:xfrm>
              <a:off x="933449" y="4914899"/>
              <a:ext cx="3124200" cy="1143000"/>
            </a:xfrm>
            <a:custGeom>
              <a:avLst/>
              <a:gdLst/>
              <a:ahLst/>
              <a:cxnLst/>
              <a:rect l="l" t="t" r="r" b="b"/>
              <a:pathLst>
                <a:path w="3124200" h="1143000">
                  <a:moveTo>
                    <a:pt x="3035203" y="1142999"/>
                  </a:moveTo>
                  <a:lnTo>
                    <a:pt x="71196" y="1142999"/>
                  </a:lnTo>
                  <a:lnTo>
                    <a:pt x="66241" y="1142389"/>
                  </a:lnTo>
                  <a:lnTo>
                    <a:pt x="29705" y="1123472"/>
                  </a:lnTo>
                  <a:lnTo>
                    <a:pt x="7715" y="1089978"/>
                  </a:lnTo>
                  <a:lnTo>
                    <a:pt x="0" y="1054004"/>
                  </a:lnTo>
                  <a:lnTo>
                    <a:pt x="0" y="1047749"/>
                  </a:lnTo>
                  <a:lnTo>
                    <a:pt x="0" y="88995"/>
                  </a:lnTo>
                  <a:lnTo>
                    <a:pt x="10062" y="47531"/>
                  </a:lnTo>
                  <a:lnTo>
                    <a:pt x="38025" y="12577"/>
                  </a:lnTo>
                  <a:lnTo>
                    <a:pt x="71196" y="0"/>
                  </a:lnTo>
                  <a:lnTo>
                    <a:pt x="3035203" y="0"/>
                  </a:lnTo>
                  <a:lnTo>
                    <a:pt x="3076667" y="12577"/>
                  </a:lnTo>
                  <a:lnTo>
                    <a:pt x="3111621" y="47530"/>
                  </a:lnTo>
                  <a:lnTo>
                    <a:pt x="3124199" y="88995"/>
                  </a:lnTo>
                  <a:lnTo>
                    <a:pt x="3124199" y="1054004"/>
                  </a:lnTo>
                  <a:lnTo>
                    <a:pt x="3111621" y="1095467"/>
                  </a:lnTo>
                  <a:lnTo>
                    <a:pt x="3076667" y="1130421"/>
                  </a:lnTo>
                  <a:lnTo>
                    <a:pt x="3041397" y="1142389"/>
                  </a:lnTo>
                  <a:lnTo>
                    <a:pt x="3035203" y="11429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399" y="4915327"/>
              <a:ext cx="86995" cy="1142365"/>
            </a:xfrm>
            <a:custGeom>
              <a:avLst/>
              <a:gdLst/>
              <a:ahLst/>
              <a:cxnLst/>
              <a:rect l="l" t="t" r="r" b="b"/>
              <a:pathLst>
                <a:path w="86994" h="1142364">
                  <a:moveTo>
                    <a:pt x="86379" y="1142142"/>
                  </a:moveTo>
                  <a:lnTo>
                    <a:pt x="42322" y="1126533"/>
                  </a:lnTo>
                  <a:lnTo>
                    <a:pt x="11259" y="1092266"/>
                  </a:lnTo>
                  <a:lnTo>
                    <a:pt x="0" y="1047321"/>
                  </a:lnTo>
                  <a:lnTo>
                    <a:pt x="0" y="94821"/>
                  </a:lnTo>
                  <a:lnTo>
                    <a:pt x="11259" y="49874"/>
                  </a:lnTo>
                  <a:lnTo>
                    <a:pt x="42321" y="15608"/>
                  </a:lnTo>
                  <a:lnTo>
                    <a:pt x="86379" y="0"/>
                  </a:lnTo>
                  <a:lnTo>
                    <a:pt x="80381" y="1988"/>
                  </a:lnTo>
                  <a:lnTo>
                    <a:pt x="73379" y="6821"/>
                  </a:lnTo>
                  <a:lnTo>
                    <a:pt x="47722" y="41892"/>
                  </a:lnTo>
                  <a:lnTo>
                    <a:pt x="38371" y="85438"/>
                  </a:lnTo>
                  <a:lnTo>
                    <a:pt x="38100" y="94821"/>
                  </a:lnTo>
                  <a:lnTo>
                    <a:pt x="38100" y="1047321"/>
                  </a:lnTo>
                  <a:lnTo>
                    <a:pt x="44855" y="1092266"/>
                  </a:lnTo>
                  <a:lnTo>
                    <a:pt x="63493" y="1126533"/>
                  </a:lnTo>
                  <a:lnTo>
                    <a:pt x="80381" y="1140153"/>
                  </a:lnTo>
                  <a:lnTo>
                    <a:pt x="86379" y="1142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92200" y="5056864"/>
            <a:ext cx="1233805" cy="843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655"/>
              </a:lnSpc>
              <a:spcBef>
                <a:spcPts val="130"/>
              </a:spcBef>
            </a:pPr>
            <a:r>
              <a:rPr sz="1450" spc="-25" dirty="0">
                <a:solidFill>
                  <a:srgbClr val="D0D5DA"/>
                </a:solidFill>
                <a:latin typeface="Microsoft Sans Serif"/>
                <a:cs typeface="Microsoft Sans Serif"/>
              </a:rPr>
              <a:t>WER</a:t>
            </a:r>
            <a:endParaRPr sz="1450">
              <a:latin typeface="Microsoft Sans Serif"/>
              <a:cs typeface="Microsoft Sans Serif"/>
            </a:endParaRPr>
          </a:p>
          <a:p>
            <a:pPr marL="12700">
              <a:lnSpc>
                <a:spcPts val="3415"/>
              </a:lnSpc>
            </a:pPr>
            <a:r>
              <a:rPr sz="2950" b="1" spc="-80" dirty="0">
                <a:solidFill>
                  <a:srgbClr val="FFFFFF"/>
                </a:solidFill>
                <a:latin typeface="Arial"/>
                <a:cs typeface="Arial"/>
              </a:rPr>
              <a:t>17.99%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ts val="1335"/>
              </a:lnSpc>
            </a:pPr>
            <a:r>
              <a:rPr sz="1150" dirty="0">
                <a:solidFill>
                  <a:srgbClr val="9CA2AF"/>
                </a:solidFill>
                <a:latin typeface="Microsoft Sans Serif"/>
                <a:cs typeface="Microsoft Sans Serif"/>
              </a:rPr>
              <a:t>After</a:t>
            </a:r>
            <a:r>
              <a:rPr sz="1150" spc="-3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normalization</a:t>
            </a:r>
            <a:endParaRPr sz="11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10049" y="4914899"/>
            <a:ext cx="3133725" cy="1143000"/>
            <a:chOff x="4210049" y="4914899"/>
            <a:chExt cx="3133725" cy="1143000"/>
          </a:xfrm>
        </p:grpSpPr>
        <p:sp>
          <p:nvSpPr>
            <p:cNvPr id="14" name="object 14"/>
            <p:cNvSpPr/>
            <p:nvPr/>
          </p:nvSpPr>
          <p:spPr>
            <a:xfrm>
              <a:off x="4229099" y="4914899"/>
              <a:ext cx="3114675" cy="1143000"/>
            </a:xfrm>
            <a:custGeom>
              <a:avLst/>
              <a:gdLst/>
              <a:ahLst/>
              <a:cxnLst/>
              <a:rect l="l" t="t" r="r" b="b"/>
              <a:pathLst>
                <a:path w="3114675" h="1143000">
                  <a:moveTo>
                    <a:pt x="3025679" y="1142999"/>
                  </a:moveTo>
                  <a:lnTo>
                    <a:pt x="71196" y="1142999"/>
                  </a:lnTo>
                  <a:lnTo>
                    <a:pt x="66241" y="1142389"/>
                  </a:lnTo>
                  <a:lnTo>
                    <a:pt x="29705" y="1123472"/>
                  </a:lnTo>
                  <a:lnTo>
                    <a:pt x="7714" y="1089978"/>
                  </a:lnTo>
                  <a:lnTo>
                    <a:pt x="0" y="1054004"/>
                  </a:lnTo>
                  <a:lnTo>
                    <a:pt x="0" y="1047749"/>
                  </a:lnTo>
                  <a:lnTo>
                    <a:pt x="0" y="88995"/>
                  </a:lnTo>
                  <a:lnTo>
                    <a:pt x="10062" y="47531"/>
                  </a:lnTo>
                  <a:lnTo>
                    <a:pt x="38025" y="12577"/>
                  </a:lnTo>
                  <a:lnTo>
                    <a:pt x="71196" y="0"/>
                  </a:lnTo>
                  <a:lnTo>
                    <a:pt x="3025679" y="0"/>
                  </a:lnTo>
                  <a:lnTo>
                    <a:pt x="3067142" y="12577"/>
                  </a:lnTo>
                  <a:lnTo>
                    <a:pt x="3102096" y="47530"/>
                  </a:lnTo>
                  <a:lnTo>
                    <a:pt x="3114674" y="88995"/>
                  </a:lnTo>
                  <a:lnTo>
                    <a:pt x="3114674" y="1054004"/>
                  </a:lnTo>
                  <a:lnTo>
                    <a:pt x="3102096" y="1095467"/>
                  </a:lnTo>
                  <a:lnTo>
                    <a:pt x="3067141" y="1130421"/>
                  </a:lnTo>
                  <a:lnTo>
                    <a:pt x="3031873" y="1142389"/>
                  </a:lnTo>
                  <a:lnTo>
                    <a:pt x="3025679" y="11429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10049" y="4915327"/>
              <a:ext cx="86995" cy="1142365"/>
            </a:xfrm>
            <a:custGeom>
              <a:avLst/>
              <a:gdLst/>
              <a:ahLst/>
              <a:cxnLst/>
              <a:rect l="l" t="t" r="r" b="b"/>
              <a:pathLst>
                <a:path w="86995" h="1142364">
                  <a:moveTo>
                    <a:pt x="86379" y="1142142"/>
                  </a:moveTo>
                  <a:lnTo>
                    <a:pt x="42321" y="1126533"/>
                  </a:lnTo>
                  <a:lnTo>
                    <a:pt x="11259" y="1092266"/>
                  </a:lnTo>
                  <a:lnTo>
                    <a:pt x="0" y="1047321"/>
                  </a:lnTo>
                  <a:lnTo>
                    <a:pt x="0" y="94821"/>
                  </a:lnTo>
                  <a:lnTo>
                    <a:pt x="11259" y="49874"/>
                  </a:lnTo>
                  <a:lnTo>
                    <a:pt x="42321" y="15608"/>
                  </a:lnTo>
                  <a:lnTo>
                    <a:pt x="86379" y="0"/>
                  </a:lnTo>
                  <a:lnTo>
                    <a:pt x="80381" y="1988"/>
                  </a:lnTo>
                  <a:lnTo>
                    <a:pt x="73379" y="6821"/>
                  </a:lnTo>
                  <a:lnTo>
                    <a:pt x="47721" y="41892"/>
                  </a:lnTo>
                  <a:lnTo>
                    <a:pt x="38371" y="85438"/>
                  </a:lnTo>
                  <a:lnTo>
                    <a:pt x="38100" y="94821"/>
                  </a:lnTo>
                  <a:lnTo>
                    <a:pt x="38100" y="1047321"/>
                  </a:lnTo>
                  <a:lnTo>
                    <a:pt x="44855" y="1092266"/>
                  </a:lnTo>
                  <a:lnTo>
                    <a:pt x="63492" y="1126533"/>
                  </a:lnTo>
                  <a:lnTo>
                    <a:pt x="80381" y="1140153"/>
                  </a:lnTo>
                  <a:lnTo>
                    <a:pt x="86379" y="1142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383979" y="5046860"/>
            <a:ext cx="1609151" cy="84766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770"/>
              </a:lnSpc>
              <a:spcBef>
                <a:spcPts val="110"/>
              </a:spcBef>
            </a:pPr>
            <a:r>
              <a:rPr sz="1450" spc="-125" dirty="0">
                <a:solidFill>
                  <a:srgbClr val="D0D5DA"/>
                </a:solidFill>
                <a:latin typeface="Microsoft Sans Serif"/>
                <a:cs typeface="Microsoft Sans Serif"/>
              </a:rPr>
              <a:t>ROUGE</a:t>
            </a:r>
            <a:r>
              <a:rPr sz="1550" spc="-125" dirty="0">
                <a:solidFill>
                  <a:srgbClr val="D0D5DA"/>
                </a:solidFill>
                <a:latin typeface="Verdana"/>
                <a:cs typeface="Verdana"/>
              </a:rPr>
              <a:t>-</a:t>
            </a:r>
            <a:r>
              <a:rPr sz="1450" spc="-50" dirty="0">
                <a:solidFill>
                  <a:srgbClr val="D0D5DA"/>
                </a:solidFill>
                <a:latin typeface="Microsoft Sans Serif"/>
                <a:cs typeface="Microsoft Sans Serif"/>
              </a:rPr>
              <a:t>L</a:t>
            </a:r>
            <a:endParaRPr sz="1450" dirty="0">
              <a:latin typeface="Microsoft Sans Serif"/>
              <a:cs typeface="Microsoft Sans Serif"/>
            </a:endParaRPr>
          </a:p>
          <a:p>
            <a:pPr marL="12700">
              <a:lnSpc>
                <a:spcPts val="3400"/>
              </a:lnSpc>
            </a:pP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85.10</a:t>
            </a:r>
            <a:endParaRPr lang="en-US" sz="2950" b="1" spc="-1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ts val="1335"/>
              </a:lnSpc>
            </a:pPr>
            <a:r>
              <a:rPr lang="en-US" sz="1150" spc="-20" dirty="0">
                <a:solidFill>
                  <a:srgbClr val="9CA2AF"/>
                </a:solidFill>
                <a:latin typeface="Microsoft Sans Serif"/>
                <a:cs typeface="Microsoft Sans Serif"/>
              </a:rPr>
              <a:t>More reliable for this task</a:t>
            </a:r>
            <a:endParaRPr lang="en-US" sz="1150" dirty="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14399" y="6210299"/>
            <a:ext cx="3143250" cy="1143000"/>
            <a:chOff x="914399" y="6210299"/>
            <a:chExt cx="3143250" cy="1143000"/>
          </a:xfrm>
        </p:grpSpPr>
        <p:sp>
          <p:nvSpPr>
            <p:cNvPr id="18" name="object 18"/>
            <p:cNvSpPr/>
            <p:nvPr/>
          </p:nvSpPr>
          <p:spPr>
            <a:xfrm>
              <a:off x="933449" y="6210299"/>
              <a:ext cx="3124200" cy="1143000"/>
            </a:xfrm>
            <a:custGeom>
              <a:avLst/>
              <a:gdLst/>
              <a:ahLst/>
              <a:cxnLst/>
              <a:rect l="l" t="t" r="r" b="b"/>
              <a:pathLst>
                <a:path w="3124200" h="1143000">
                  <a:moveTo>
                    <a:pt x="3035203" y="1142999"/>
                  </a:moveTo>
                  <a:lnTo>
                    <a:pt x="71196" y="1142999"/>
                  </a:lnTo>
                  <a:lnTo>
                    <a:pt x="66241" y="1142390"/>
                  </a:lnTo>
                  <a:lnTo>
                    <a:pt x="29705" y="1123472"/>
                  </a:lnTo>
                  <a:lnTo>
                    <a:pt x="7715" y="1089977"/>
                  </a:lnTo>
                  <a:lnTo>
                    <a:pt x="0" y="1054003"/>
                  </a:lnTo>
                  <a:lnTo>
                    <a:pt x="0" y="1047749"/>
                  </a:lnTo>
                  <a:lnTo>
                    <a:pt x="0" y="88995"/>
                  </a:lnTo>
                  <a:lnTo>
                    <a:pt x="10062" y="47531"/>
                  </a:lnTo>
                  <a:lnTo>
                    <a:pt x="38025" y="12576"/>
                  </a:lnTo>
                  <a:lnTo>
                    <a:pt x="71196" y="0"/>
                  </a:lnTo>
                  <a:lnTo>
                    <a:pt x="3035203" y="0"/>
                  </a:lnTo>
                  <a:lnTo>
                    <a:pt x="3076667" y="12576"/>
                  </a:lnTo>
                  <a:lnTo>
                    <a:pt x="3111621" y="47531"/>
                  </a:lnTo>
                  <a:lnTo>
                    <a:pt x="3124199" y="88995"/>
                  </a:lnTo>
                  <a:lnTo>
                    <a:pt x="3124199" y="1054003"/>
                  </a:lnTo>
                  <a:lnTo>
                    <a:pt x="3111621" y="1095466"/>
                  </a:lnTo>
                  <a:lnTo>
                    <a:pt x="3076667" y="1130421"/>
                  </a:lnTo>
                  <a:lnTo>
                    <a:pt x="3041397" y="1142390"/>
                  </a:lnTo>
                  <a:lnTo>
                    <a:pt x="3035203" y="11429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4399" y="6210727"/>
              <a:ext cx="86995" cy="1142365"/>
            </a:xfrm>
            <a:custGeom>
              <a:avLst/>
              <a:gdLst/>
              <a:ahLst/>
              <a:cxnLst/>
              <a:rect l="l" t="t" r="r" b="b"/>
              <a:pathLst>
                <a:path w="86994" h="1142365">
                  <a:moveTo>
                    <a:pt x="86380" y="1142142"/>
                  </a:moveTo>
                  <a:lnTo>
                    <a:pt x="42321" y="1126532"/>
                  </a:lnTo>
                  <a:lnTo>
                    <a:pt x="11259" y="1092266"/>
                  </a:lnTo>
                  <a:lnTo>
                    <a:pt x="0" y="1047321"/>
                  </a:lnTo>
                  <a:lnTo>
                    <a:pt x="0" y="94821"/>
                  </a:lnTo>
                  <a:lnTo>
                    <a:pt x="11259" y="49875"/>
                  </a:lnTo>
                  <a:lnTo>
                    <a:pt x="42321" y="15608"/>
                  </a:lnTo>
                  <a:lnTo>
                    <a:pt x="86379" y="0"/>
                  </a:lnTo>
                  <a:lnTo>
                    <a:pt x="80381" y="1988"/>
                  </a:lnTo>
                  <a:lnTo>
                    <a:pt x="73379" y="6821"/>
                  </a:lnTo>
                  <a:lnTo>
                    <a:pt x="47722" y="41893"/>
                  </a:lnTo>
                  <a:lnTo>
                    <a:pt x="38371" y="85438"/>
                  </a:lnTo>
                  <a:lnTo>
                    <a:pt x="38100" y="94821"/>
                  </a:lnTo>
                  <a:lnTo>
                    <a:pt x="38100" y="1047321"/>
                  </a:lnTo>
                  <a:lnTo>
                    <a:pt x="44855" y="1092266"/>
                  </a:lnTo>
                  <a:lnTo>
                    <a:pt x="63493" y="1126532"/>
                  </a:lnTo>
                  <a:lnTo>
                    <a:pt x="80381" y="1140153"/>
                  </a:lnTo>
                  <a:lnTo>
                    <a:pt x="86380" y="1142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92200" y="6352264"/>
            <a:ext cx="1220470" cy="843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655"/>
              </a:lnSpc>
              <a:spcBef>
                <a:spcPts val="130"/>
              </a:spcBef>
            </a:pPr>
            <a:r>
              <a:rPr sz="1450" spc="-20" dirty="0">
                <a:solidFill>
                  <a:srgbClr val="D0D5DA"/>
                </a:solidFill>
                <a:latin typeface="Microsoft Sans Serif"/>
                <a:cs typeface="Microsoft Sans Serif"/>
              </a:rPr>
              <a:t>BLEU</a:t>
            </a:r>
            <a:endParaRPr sz="1450">
              <a:latin typeface="Microsoft Sans Serif"/>
              <a:cs typeface="Microsoft Sans Serif"/>
            </a:endParaRPr>
          </a:p>
          <a:p>
            <a:pPr marL="12700">
              <a:lnSpc>
                <a:spcPts val="3415"/>
              </a:lnSpc>
            </a:pP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73.83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ts val="1335"/>
              </a:lnSpc>
            </a:pPr>
            <a:r>
              <a:rPr sz="1150" dirty="0">
                <a:solidFill>
                  <a:srgbClr val="9CA2AF"/>
                </a:solidFill>
                <a:latin typeface="Microsoft Sans Serif"/>
                <a:cs typeface="Microsoft Sans Serif"/>
              </a:rPr>
              <a:t>After</a:t>
            </a:r>
            <a:r>
              <a:rPr sz="1150" spc="-3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normalization</a:t>
            </a:r>
            <a:endParaRPr sz="115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210049" y="6210299"/>
            <a:ext cx="3133725" cy="1143000"/>
            <a:chOff x="4210049" y="6210299"/>
            <a:chExt cx="3133725" cy="1143000"/>
          </a:xfrm>
        </p:grpSpPr>
        <p:sp>
          <p:nvSpPr>
            <p:cNvPr id="22" name="object 22"/>
            <p:cNvSpPr/>
            <p:nvPr/>
          </p:nvSpPr>
          <p:spPr>
            <a:xfrm>
              <a:off x="4229099" y="6210299"/>
              <a:ext cx="3114675" cy="1143000"/>
            </a:xfrm>
            <a:custGeom>
              <a:avLst/>
              <a:gdLst/>
              <a:ahLst/>
              <a:cxnLst/>
              <a:rect l="l" t="t" r="r" b="b"/>
              <a:pathLst>
                <a:path w="3114675" h="1143000">
                  <a:moveTo>
                    <a:pt x="3025679" y="1142999"/>
                  </a:moveTo>
                  <a:lnTo>
                    <a:pt x="71196" y="1142999"/>
                  </a:lnTo>
                  <a:lnTo>
                    <a:pt x="66241" y="1142390"/>
                  </a:lnTo>
                  <a:lnTo>
                    <a:pt x="29705" y="1123472"/>
                  </a:lnTo>
                  <a:lnTo>
                    <a:pt x="7714" y="1089977"/>
                  </a:lnTo>
                  <a:lnTo>
                    <a:pt x="0" y="1054003"/>
                  </a:lnTo>
                  <a:lnTo>
                    <a:pt x="0" y="1047749"/>
                  </a:lnTo>
                  <a:lnTo>
                    <a:pt x="0" y="88995"/>
                  </a:lnTo>
                  <a:lnTo>
                    <a:pt x="10062" y="47531"/>
                  </a:lnTo>
                  <a:lnTo>
                    <a:pt x="38025" y="12576"/>
                  </a:lnTo>
                  <a:lnTo>
                    <a:pt x="71196" y="0"/>
                  </a:lnTo>
                  <a:lnTo>
                    <a:pt x="3025679" y="0"/>
                  </a:lnTo>
                  <a:lnTo>
                    <a:pt x="3067142" y="12576"/>
                  </a:lnTo>
                  <a:lnTo>
                    <a:pt x="3102096" y="47531"/>
                  </a:lnTo>
                  <a:lnTo>
                    <a:pt x="3114674" y="88995"/>
                  </a:lnTo>
                  <a:lnTo>
                    <a:pt x="3114674" y="1054003"/>
                  </a:lnTo>
                  <a:lnTo>
                    <a:pt x="3102096" y="1095466"/>
                  </a:lnTo>
                  <a:lnTo>
                    <a:pt x="3067141" y="1130421"/>
                  </a:lnTo>
                  <a:lnTo>
                    <a:pt x="3031873" y="1142390"/>
                  </a:lnTo>
                  <a:lnTo>
                    <a:pt x="3025679" y="11429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10049" y="6210727"/>
              <a:ext cx="86995" cy="1142365"/>
            </a:xfrm>
            <a:custGeom>
              <a:avLst/>
              <a:gdLst/>
              <a:ahLst/>
              <a:cxnLst/>
              <a:rect l="l" t="t" r="r" b="b"/>
              <a:pathLst>
                <a:path w="86995" h="1142365">
                  <a:moveTo>
                    <a:pt x="86380" y="1142142"/>
                  </a:moveTo>
                  <a:lnTo>
                    <a:pt x="42321" y="1126532"/>
                  </a:lnTo>
                  <a:lnTo>
                    <a:pt x="11259" y="1092266"/>
                  </a:lnTo>
                  <a:lnTo>
                    <a:pt x="0" y="1047321"/>
                  </a:lnTo>
                  <a:lnTo>
                    <a:pt x="0" y="94821"/>
                  </a:lnTo>
                  <a:lnTo>
                    <a:pt x="11259" y="49875"/>
                  </a:lnTo>
                  <a:lnTo>
                    <a:pt x="42321" y="15608"/>
                  </a:lnTo>
                  <a:lnTo>
                    <a:pt x="86379" y="0"/>
                  </a:lnTo>
                  <a:lnTo>
                    <a:pt x="80381" y="1988"/>
                  </a:lnTo>
                  <a:lnTo>
                    <a:pt x="73379" y="6821"/>
                  </a:lnTo>
                  <a:lnTo>
                    <a:pt x="47721" y="41893"/>
                  </a:lnTo>
                  <a:lnTo>
                    <a:pt x="38371" y="85438"/>
                  </a:lnTo>
                  <a:lnTo>
                    <a:pt x="38100" y="94821"/>
                  </a:lnTo>
                  <a:lnTo>
                    <a:pt x="38100" y="1047321"/>
                  </a:lnTo>
                  <a:lnTo>
                    <a:pt x="44855" y="1092266"/>
                  </a:lnTo>
                  <a:lnTo>
                    <a:pt x="63492" y="1126532"/>
                  </a:lnTo>
                  <a:lnTo>
                    <a:pt x="80381" y="1140153"/>
                  </a:lnTo>
                  <a:lnTo>
                    <a:pt x="86380" y="1142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83980" y="6352264"/>
            <a:ext cx="1622425" cy="8374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655"/>
              </a:lnSpc>
              <a:spcBef>
                <a:spcPts val="130"/>
              </a:spcBef>
            </a:pPr>
            <a:r>
              <a:rPr sz="1450" spc="-10" dirty="0">
                <a:solidFill>
                  <a:srgbClr val="D0D5DA"/>
                </a:solidFill>
                <a:latin typeface="Microsoft Sans Serif"/>
                <a:cs typeface="Microsoft Sans Serif"/>
              </a:rPr>
              <a:t>METEOR</a:t>
            </a:r>
            <a:endParaRPr sz="1450" dirty="0">
              <a:latin typeface="Microsoft Sans Serif"/>
              <a:cs typeface="Microsoft Sans Serif"/>
            </a:endParaRPr>
          </a:p>
          <a:p>
            <a:pPr marL="12700">
              <a:lnSpc>
                <a:spcPts val="3415"/>
              </a:lnSpc>
            </a:pPr>
            <a:r>
              <a:rPr lang="en-US" sz="2950" b="1" spc="-10" dirty="0">
                <a:solidFill>
                  <a:srgbClr val="FFFFFF"/>
                </a:solidFill>
                <a:latin typeface="Arial"/>
                <a:cs typeface="Arial"/>
              </a:rPr>
              <a:t>84.4</a:t>
            </a:r>
          </a:p>
          <a:p>
            <a:pPr marL="12700">
              <a:lnSpc>
                <a:spcPts val="1335"/>
              </a:lnSpc>
            </a:pPr>
            <a:r>
              <a:rPr lang="en-US" sz="1150" spc="-20" dirty="0">
                <a:solidFill>
                  <a:srgbClr val="9CA2AF"/>
                </a:solidFill>
                <a:latin typeface="Microsoft Sans Serif"/>
                <a:cs typeface="Microsoft Sans Serif"/>
              </a:rPr>
              <a:t>High</a:t>
            </a:r>
            <a:r>
              <a:rPr lang="en-US" sz="1150" spc="-4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dirty="0">
                <a:solidFill>
                  <a:srgbClr val="9CA2AF"/>
                </a:solidFill>
                <a:latin typeface="Microsoft Sans Serif"/>
                <a:cs typeface="Microsoft Sans Serif"/>
              </a:rPr>
              <a:t>quality</a:t>
            </a:r>
            <a:r>
              <a:rPr lang="en-US" sz="1150" spc="-4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20" dirty="0">
                <a:solidFill>
                  <a:srgbClr val="9CA2AF"/>
                </a:solidFill>
                <a:latin typeface="Microsoft Sans Serif"/>
                <a:cs typeface="Microsoft Sans Serif"/>
              </a:rPr>
              <a:t>score</a:t>
            </a:r>
            <a:endParaRPr lang="en-US" sz="1150" dirty="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24773" y="1885949"/>
            <a:ext cx="9648825" cy="3048000"/>
          </a:xfrm>
          <a:custGeom>
            <a:avLst/>
            <a:gdLst/>
            <a:ahLst/>
            <a:cxnLst/>
            <a:rect l="l" t="t" r="r" b="b"/>
            <a:pathLst>
              <a:path w="9648825" h="3048000">
                <a:moveTo>
                  <a:pt x="9542028" y="3047999"/>
                </a:moveTo>
                <a:lnTo>
                  <a:pt x="106795" y="3047999"/>
                </a:lnTo>
                <a:lnTo>
                  <a:pt x="99362" y="3047267"/>
                </a:lnTo>
                <a:lnTo>
                  <a:pt x="57038" y="3032905"/>
                </a:lnTo>
                <a:lnTo>
                  <a:pt x="23432" y="3003440"/>
                </a:lnTo>
                <a:lnTo>
                  <a:pt x="3660" y="2963358"/>
                </a:lnTo>
                <a:lnTo>
                  <a:pt x="0" y="2941204"/>
                </a:lnTo>
                <a:lnTo>
                  <a:pt x="0" y="2933699"/>
                </a:lnTo>
                <a:lnTo>
                  <a:pt x="0" y="106794"/>
                </a:lnTo>
                <a:lnTo>
                  <a:pt x="11573" y="63625"/>
                </a:lnTo>
                <a:lnTo>
                  <a:pt x="38785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9542028" y="0"/>
                </a:lnTo>
                <a:lnTo>
                  <a:pt x="9585195" y="11572"/>
                </a:lnTo>
                <a:lnTo>
                  <a:pt x="9620651" y="38784"/>
                </a:lnTo>
                <a:lnTo>
                  <a:pt x="9642994" y="77492"/>
                </a:lnTo>
                <a:lnTo>
                  <a:pt x="9648823" y="106794"/>
                </a:lnTo>
                <a:lnTo>
                  <a:pt x="9648823" y="2941204"/>
                </a:lnTo>
                <a:lnTo>
                  <a:pt x="9637250" y="2984373"/>
                </a:lnTo>
                <a:lnTo>
                  <a:pt x="9610038" y="3019828"/>
                </a:lnTo>
                <a:lnTo>
                  <a:pt x="9571329" y="3042170"/>
                </a:lnTo>
                <a:lnTo>
                  <a:pt x="9549460" y="3047267"/>
                </a:lnTo>
                <a:lnTo>
                  <a:pt x="9542028" y="3047999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724774" y="5162549"/>
            <a:ext cx="9648825" cy="981075"/>
            <a:chOff x="7724774" y="5162549"/>
            <a:chExt cx="9648825" cy="981075"/>
          </a:xfrm>
        </p:grpSpPr>
        <p:sp>
          <p:nvSpPr>
            <p:cNvPr id="27" name="object 27"/>
            <p:cNvSpPr/>
            <p:nvPr/>
          </p:nvSpPr>
          <p:spPr>
            <a:xfrm>
              <a:off x="7724762" y="5162549"/>
              <a:ext cx="9648825" cy="504825"/>
            </a:xfrm>
            <a:custGeom>
              <a:avLst/>
              <a:gdLst/>
              <a:ahLst/>
              <a:cxnLst/>
              <a:rect l="l" t="t" r="r" b="b"/>
              <a:pathLst>
                <a:path w="9648825" h="504825">
                  <a:moveTo>
                    <a:pt x="2200275" y="0"/>
                  </a:moveTo>
                  <a:lnTo>
                    <a:pt x="76200" y="0"/>
                  </a:lnTo>
                  <a:lnTo>
                    <a:pt x="68694" y="368"/>
                  </a:lnTo>
                  <a:lnTo>
                    <a:pt x="27889" y="17272"/>
                  </a:lnTo>
                  <a:lnTo>
                    <a:pt x="3263" y="54114"/>
                  </a:lnTo>
                  <a:lnTo>
                    <a:pt x="0" y="76200"/>
                  </a:lnTo>
                  <a:lnTo>
                    <a:pt x="0" y="504825"/>
                  </a:lnTo>
                  <a:lnTo>
                    <a:pt x="2200275" y="504825"/>
                  </a:lnTo>
                  <a:lnTo>
                    <a:pt x="2200275" y="0"/>
                  </a:lnTo>
                  <a:close/>
                </a:path>
                <a:path w="9648825" h="504825">
                  <a:moveTo>
                    <a:pt x="9648825" y="76200"/>
                  </a:moveTo>
                  <a:lnTo>
                    <a:pt x="9635998" y="33858"/>
                  </a:lnTo>
                  <a:lnTo>
                    <a:pt x="9601784" y="5803"/>
                  </a:lnTo>
                  <a:lnTo>
                    <a:pt x="9572625" y="0"/>
                  </a:lnTo>
                  <a:lnTo>
                    <a:pt x="6562725" y="0"/>
                  </a:lnTo>
                  <a:lnTo>
                    <a:pt x="6562725" y="504825"/>
                  </a:lnTo>
                  <a:lnTo>
                    <a:pt x="9648825" y="504825"/>
                  </a:lnTo>
                  <a:lnTo>
                    <a:pt x="9648825" y="76200"/>
                  </a:lnTo>
                  <a:close/>
                </a:path>
              </a:pathLst>
            </a:custGeom>
            <a:solidFill>
              <a:srgbClr val="3394E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24774" y="5667373"/>
              <a:ext cx="9648824" cy="476249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7764145" y="7534275"/>
            <a:ext cx="9570085" cy="9525"/>
          </a:xfrm>
          <a:custGeom>
            <a:avLst/>
            <a:gdLst/>
            <a:ahLst/>
            <a:cxnLst/>
            <a:rect l="l" t="t" r="r" b="b"/>
            <a:pathLst>
              <a:path w="9570085" h="9525">
                <a:moveTo>
                  <a:pt x="9570060" y="0"/>
                </a:moveTo>
                <a:lnTo>
                  <a:pt x="6523342" y="0"/>
                </a:lnTo>
                <a:lnTo>
                  <a:pt x="3751567" y="0"/>
                </a:lnTo>
                <a:lnTo>
                  <a:pt x="2160892" y="0"/>
                </a:lnTo>
                <a:lnTo>
                  <a:pt x="0" y="0"/>
                </a:lnTo>
                <a:lnTo>
                  <a:pt x="863" y="520"/>
                </a:lnTo>
                <a:lnTo>
                  <a:pt x="36817" y="9525"/>
                </a:lnTo>
                <a:lnTo>
                  <a:pt x="2160892" y="9525"/>
                </a:lnTo>
                <a:lnTo>
                  <a:pt x="3751567" y="9525"/>
                </a:lnTo>
                <a:lnTo>
                  <a:pt x="6523342" y="9525"/>
                </a:lnTo>
                <a:lnTo>
                  <a:pt x="9533242" y="9525"/>
                </a:lnTo>
                <a:lnTo>
                  <a:pt x="9540748" y="9169"/>
                </a:lnTo>
                <a:lnTo>
                  <a:pt x="9548114" y="8077"/>
                </a:lnTo>
                <a:lnTo>
                  <a:pt x="9555328" y="6273"/>
                </a:lnTo>
                <a:lnTo>
                  <a:pt x="9562401" y="3733"/>
                </a:lnTo>
                <a:lnTo>
                  <a:pt x="9569209" y="520"/>
                </a:lnTo>
                <a:lnTo>
                  <a:pt x="9570060" y="0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904360" y="2043937"/>
            <a:ext cx="233426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65" dirty="0">
                <a:solidFill>
                  <a:srgbClr val="93C4FD"/>
                </a:solidFill>
                <a:latin typeface="Arial"/>
                <a:cs typeface="Arial"/>
              </a:rPr>
              <a:t>Performance</a:t>
            </a:r>
            <a:r>
              <a:rPr sz="1950" b="1" spc="-4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950" b="1" spc="-85" dirty="0">
                <a:solidFill>
                  <a:srgbClr val="93C4FD"/>
                </a:solidFill>
                <a:latin typeface="Arial"/>
                <a:cs typeface="Arial"/>
              </a:rPr>
              <a:t>Results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544673" y="2171699"/>
            <a:ext cx="114299" cy="11429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4686160" y="2126898"/>
            <a:ext cx="116205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9CA2AF"/>
                </a:solidFill>
                <a:latin typeface="Microsoft Sans Serif"/>
                <a:cs typeface="Microsoft Sans Serif"/>
              </a:rPr>
              <a:t>Before</a:t>
            </a:r>
            <a:r>
              <a:rPr sz="1000" spc="-2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Normalization</a:t>
            </a:r>
            <a:endParaRPr sz="1000" dirty="0">
              <a:latin typeface="Microsoft Sans Serif"/>
              <a:cs typeface="Microsoft Sans Serif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992473" y="2171699"/>
            <a:ext cx="114300" cy="114299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6127412" y="2126898"/>
            <a:ext cx="106870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After</a:t>
            </a:r>
            <a:r>
              <a:rPr sz="1000" spc="-2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Normalization</a:t>
            </a:r>
            <a:endParaRPr sz="1000">
              <a:latin typeface="Microsoft Sans Serif"/>
              <a:cs typeface="Microsoft Sans Serif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67827"/>
              </p:ext>
            </p:extLst>
          </p:nvPr>
        </p:nvGraphicFramePr>
        <p:xfrm>
          <a:off x="7724774" y="5157786"/>
          <a:ext cx="9647554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7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5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Metric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B w="19050">
                      <a:solidFill>
                        <a:srgbClr val="3394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5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Raw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B w="19050">
                      <a:solidFill>
                        <a:srgbClr val="3394E6"/>
                      </a:solidFill>
                      <a:prstDash val="solid"/>
                    </a:lnB>
                    <a:solidFill>
                      <a:srgbClr val="3394E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674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Normalized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B w="19050">
                      <a:solidFill>
                        <a:srgbClr val="3394E6"/>
                      </a:solidFill>
                      <a:prstDash val="solid"/>
                    </a:lnB>
                    <a:solidFill>
                      <a:srgbClr val="3394E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Improvement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B w="19050">
                      <a:solidFill>
                        <a:srgbClr val="3394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spc="-12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WER</a:t>
                      </a:r>
                      <a:r>
                        <a:rPr sz="1300" spc="-15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300" spc="-25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(%)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017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2</a:t>
                      </a:r>
                      <a:r>
                        <a:rPr lang="en-US"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.45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017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67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b="1" spc="-10" dirty="0">
                          <a:solidFill>
                            <a:srgbClr val="6EE7B6"/>
                          </a:solidFill>
                          <a:latin typeface="Arial"/>
                          <a:cs typeface="Arial"/>
                        </a:rPr>
                        <a:t>17.99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017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300" spc="34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↓</a:t>
                      </a:r>
                      <a:r>
                        <a:rPr sz="1300" spc="-5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300" spc="114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lang="en-US" sz="1300" spc="-2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6</a:t>
                      </a:r>
                      <a:r>
                        <a:rPr sz="1300" spc="-2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.46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017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61026"/>
              </p:ext>
            </p:extLst>
          </p:nvPr>
        </p:nvGraphicFramePr>
        <p:xfrm>
          <a:off x="7724774" y="6291262"/>
          <a:ext cx="9650093" cy="1101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8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3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690">
                <a:tc>
                  <a:txBody>
                    <a:bodyPr/>
                    <a:lstStyle/>
                    <a:p>
                      <a:pPr marL="153670">
                        <a:lnSpc>
                          <a:spcPts val="1345"/>
                        </a:lnSpc>
                      </a:pPr>
                      <a:r>
                        <a:rPr sz="1300" spc="-2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BLEU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ts val="1345"/>
                        </a:lnSpc>
                      </a:pP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6</a:t>
                      </a:r>
                      <a:r>
                        <a:rPr lang="en-US"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7</a:t>
                      </a: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lang="en-US"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86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7375">
                        <a:lnSpc>
                          <a:spcPts val="1345"/>
                        </a:lnSpc>
                      </a:pPr>
                      <a:r>
                        <a:rPr sz="1300" b="1" spc="-10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73.83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5385">
                        <a:lnSpc>
                          <a:spcPts val="1345"/>
                        </a:lnSpc>
                      </a:pPr>
                      <a:r>
                        <a:rPr sz="1300" spc="34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↑</a:t>
                      </a:r>
                      <a:r>
                        <a:rPr sz="1300" spc="-1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 +</a:t>
                      </a:r>
                      <a:r>
                        <a:rPr lang="en-US" sz="1300" spc="-1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5</a:t>
                      </a:r>
                      <a:r>
                        <a:rPr sz="1300" spc="-1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lang="en-US" sz="1300" spc="-1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79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300" spc="-85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ROUGE-</a:t>
                      </a:r>
                      <a:r>
                        <a:rPr sz="1300" spc="-5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8</a:t>
                      </a:r>
                      <a:r>
                        <a:rPr lang="en-US"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5</a:t>
                      </a: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lang="en-US"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09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7375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300" b="1" spc="-10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85.10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5385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300" spc="34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↑</a:t>
                      </a:r>
                      <a:r>
                        <a:rPr sz="1300" spc="-1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 +</a:t>
                      </a:r>
                      <a:r>
                        <a:rPr lang="en-US" sz="1300" spc="-1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0.01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pPr marL="153670">
                        <a:lnSpc>
                          <a:spcPts val="1445"/>
                        </a:lnSpc>
                        <a:spcBef>
                          <a:spcPts val="985"/>
                        </a:spcBef>
                      </a:pPr>
                      <a:r>
                        <a:rPr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METEOR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ts val="1445"/>
                        </a:lnSpc>
                        <a:spcBef>
                          <a:spcPts val="985"/>
                        </a:spcBef>
                      </a:pPr>
                      <a:r>
                        <a:rPr lang="en-US" sz="1300" spc="-10" dirty="0">
                          <a:solidFill>
                            <a:srgbClr val="E4E7EB"/>
                          </a:solidFill>
                          <a:latin typeface="Microsoft Sans Serif"/>
                          <a:cs typeface="Microsoft Sans Serif"/>
                        </a:rPr>
                        <a:t>78.85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87375">
                        <a:lnSpc>
                          <a:spcPts val="1445"/>
                        </a:lnSpc>
                        <a:spcBef>
                          <a:spcPts val="985"/>
                        </a:spcBef>
                      </a:pPr>
                      <a:r>
                        <a:rPr lang="en-US" sz="1300" b="1" spc="-10" dirty="0">
                          <a:solidFill>
                            <a:srgbClr val="E4E7EB"/>
                          </a:solidFill>
                          <a:latin typeface="Arial"/>
                          <a:cs typeface="Arial"/>
                        </a:rPr>
                        <a:t>84.4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75385">
                        <a:lnSpc>
                          <a:spcPts val="1445"/>
                        </a:lnSpc>
                        <a:spcBef>
                          <a:spcPts val="985"/>
                        </a:spcBef>
                      </a:pPr>
                      <a:r>
                        <a:rPr sz="1300" spc="34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↑</a:t>
                      </a:r>
                      <a:r>
                        <a:rPr sz="1300" spc="-1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 +</a:t>
                      </a:r>
                      <a:r>
                        <a:rPr lang="en-US" sz="1300" spc="-10" dirty="0">
                          <a:solidFill>
                            <a:srgbClr val="6EE7B6"/>
                          </a:solidFill>
                          <a:latin typeface="Microsoft Sans Serif"/>
                          <a:cs typeface="Microsoft Sans Serif"/>
                        </a:rPr>
                        <a:t>5.55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7915274" y="2533649"/>
            <a:ext cx="9267825" cy="2438400"/>
            <a:chOff x="7915274" y="2533649"/>
            <a:chExt cx="9267825" cy="2438400"/>
          </a:xfrm>
        </p:grpSpPr>
        <p:sp>
          <p:nvSpPr>
            <p:cNvPr id="38" name="object 38"/>
            <p:cNvSpPr/>
            <p:nvPr/>
          </p:nvSpPr>
          <p:spPr>
            <a:xfrm>
              <a:off x="7920036" y="2538412"/>
              <a:ext cx="9258300" cy="2428875"/>
            </a:xfrm>
            <a:custGeom>
              <a:avLst/>
              <a:gdLst/>
              <a:ahLst/>
              <a:cxnLst/>
              <a:rect l="l" t="t" r="r" b="b"/>
              <a:pathLst>
                <a:path w="9258300" h="2428875">
                  <a:moveTo>
                    <a:pt x="9191551" y="2428874"/>
                  </a:moveTo>
                  <a:lnTo>
                    <a:pt x="66746" y="2428874"/>
                  </a:lnTo>
                  <a:lnTo>
                    <a:pt x="62100" y="2428417"/>
                  </a:lnTo>
                  <a:lnTo>
                    <a:pt x="24239" y="2411267"/>
                  </a:lnTo>
                  <a:lnTo>
                    <a:pt x="2287" y="2375974"/>
                  </a:lnTo>
                  <a:lnTo>
                    <a:pt x="0" y="2362127"/>
                  </a:lnTo>
                  <a:lnTo>
                    <a:pt x="0" y="235743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9191551" y="0"/>
                  </a:lnTo>
                  <a:lnTo>
                    <a:pt x="9230448" y="14645"/>
                  </a:lnTo>
                  <a:lnTo>
                    <a:pt x="9254654" y="48433"/>
                  </a:lnTo>
                  <a:lnTo>
                    <a:pt x="9258298" y="66746"/>
                  </a:lnTo>
                  <a:lnTo>
                    <a:pt x="9258298" y="2362127"/>
                  </a:lnTo>
                  <a:lnTo>
                    <a:pt x="9243653" y="2401025"/>
                  </a:lnTo>
                  <a:lnTo>
                    <a:pt x="9209863" y="2425231"/>
                  </a:lnTo>
                  <a:lnTo>
                    <a:pt x="9196197" y="2428417"/>
                  </a:lnTo>
                  <a:lnTo>
                    <a:pt x="9191551" y="24288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  <a:p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From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                                                           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To     Source Incorrect        Corrected    </a:t>
              </a:r>
              <a:endParaRPr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920036" y="2538412"/>
              <a:ext cx="9258300" cy="2428875"/>
            </a:xfrm>
            <a:custGeom>
              <a:avLst/>
              <a:gdLst/>
              <a:ahLst/>
              <a:cxnLst/>
              <a:rect l="l" t="t" r="r" b="b"/>
              <a:pathLst>
                <a:path w="9258300" h="2428875">
                  <a:moveTo>
                    <a:pt x="0" y="235743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7605" y="24240"/>
                  </a:lnTo>
                  <a:lnTo>
                    <a:pt x="20922" y="20923"/>
                  </a:lnTo>
                  <a:lnTo>
                    <a:pt x="24239" y="17606"/>
                  </a:lnTo>
                  <a:lnTo>
                    <a:pt x="27847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9186861" y="0"/>
                  </a:lnTo>
                  <a:lnTo>
                    <a:pt x="9191551" y="0"/>
                  </a:lnTo>
                  <a:lnTo>
                    <a:pt x="9196197" y="457"/>
                  </a:lnTo>
                  <a:lnTo>
                    <a:pt x="9226547" y="12039"/>
                  </a:lnTo>
                  <a:lnTo>
                    <a:pt x="9230448" y="14645"/>
                  </a:lnTo>
                  <a:lnTo>
                    <a:pt x="9234058" y="17606"/>
                  </a:lnTo>
                  <a:lnTo>
                    <a:pt x="9237374" y="20923"/>
                  </a:lnTo>
                  <a:lnTo>
                    <a:pt x="9240692" y="24240"/>
                  </a:lnTo>
                  <a:lnTo>
                    <a:pt x="9243652" y="27848"/>
                  </a:lnTo>
                  <a:lnTo>
                    <a:pt x="9246257" y="31748"/>
                  </a:lnTo>
                  <a:lnTo>
                    <a:pt x="9248863" y="35648"/>
                  </a:lnTo>
                  <a:lnTo>
                    <a:pt x="9251065" y="39765"/>
                  </a:lnTo>
                  <a:lnTo>
                    <a:pt x="9252858" y="44099"/>
                  </a:lnTo>
                  <a:lnTo>
                    <a:pt x="9254654" y="48433"/>
                  </a:lnTo>
                  <a:lnTo>
                    <a:pt x="9258299" y="71437"/>
                  </a:lnTo>
                  <a:lnTo>
                    <a:pt x="9258299" y="2357437"/>
                  </a:lnTo>
                  <a:lnTo>
                    <a:pt x="9258298" y="2362127"/>
                  </a:lnTo>
                  <a:lnTo>
                    <a:pt x="9257840" y="2366773"/>
                  </a:lnTo>
                  <a:lnTo>
                    <a:pt x="9256924" y="2371373"/>
                  </a:lnTo>
                  <a:lnTo>
                    <a:pt x="9256009" y="2375974"/>
                  </a:lnTo>
                  <a:lnTo>
                    <a:pt x="9237374" y="2407951"/>
                  </a:lnTo>
                  <a:lnTo>
                    <a:pt x="9234058" y="2411267"/>
                  </a:lnTo>
                  <a:lnTo>
                    <a:pt x="9196197" y="2428417"/>
                  </a:lnTo>
                  <a:lnTo>
                    <a:pt x="9191551" y="2428874"/>
                  </a:lnTo>
                  <a:lnTo>
                    <a:pt x="9186861" y="2428874"/>
                  </a:lnTo>
                  <a:lnTo>
                    <a:pt x="71437" y="2428874"/>
                  </a:lnTo>
                  <a:lnTo>
                    <a:pt x="66746" y="2428874"/>
                  </a:lnTo>
                  <a:lnTo>
                    <a:pt x="62100" y="2428417"/>
                  </a:lnTo>
                  <a:lnTo>
                    <a:pt x="24239" y="2411267"/>
                  </a:lnTo>
                  <a:lnTo>
                    <a:pt x="2287" y="2375974"/>
                  </a:lnTo>
                  <a:lnTo>
                    <a:pt x="0" y="2362127"/>
                  </a:lnTo>
                  <a:lnTo>
                    <a:pt x="0" y="2357437"/>
                  </a:lnTo>
                  <a:close/>
                </a:path>
              </a:pathLst>
            </a:custGeom>
            <a:ln w="9524">
              <a:solidFill>
                <a:srgbClr val="374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325349" y="3378199"/>
              <a:ext cx="304800" cy="355600"/>
            </a:xfrm>
            <a:custGeom>
              <a:avLst/>
              <a:gdLst/>
              <a:ahLst/>
              <a:cxnLst/>
              <a:rect l="l" t="t" r="r" b="b"/>
              <a:pathLst>
                <a:path w="304800" h="355600">
                  <a:moveTo>
                    <a:pt x="152400" y="304800"/>
                  </a:moveTo>
                  <a:lnTo>
                    <a:pt x="152400" y="152400"/>
                  </a:lnTo>
                  <a:lnTo>
                    <a:pt x="152399" y="149064"/>
                  </a:lnTo>
                  <a:lnTo>
                    <a:pt x="137520" y="116478"/>
                  </a:lnTo>
                  <a:lnTo>
                    <a:pt x="135162" y="114120"/>
                  </a:lnTo>
                  <a:lnTo>
                    <a:pt x="132596" y="112014"/>
                  </a:lnTo>
                  <a:lnTo>
                    <a:pt x="129822" y="110161"/>
                  </a:lnTo>
                  <a:lnTo>
                    <a:pt x="127049" y="108308"/>
                  </a:lnTo>
                  <a:lnTo>
                    <a:pt x="104935" y="101600"/>
                  </a:lnTo>
                  <a:lnTo>
                    <a:pt x="101600" y="101600"/>
                  </a:lnTo>
                  <a:lnTo>
                    <a:pt x="50800" y="101600"/>
                  </a:lnTo>
                  <a:lnTo>
                    <a:pt x="47464" y="101600"/>
                  </a:lnTo>
                  <a:lnTo>
                    <a:pt x="44160" y="101925"/>
                  </a:lnTo>
                  <a:lnTo>
                    <a:pt x="40889" y="102576"/>
                  </a:lnTo>
                  <a:lnTo>
                    <a:pt x="37617" y="103226"/>
                  </a:lnTo>
                  <a:lnTo>
                    <a:pt x="34441" y="104190"/>
                  </a:lnTo>
                  <a:lnTo>
                    <a:pt x="31359" y="105466"/>
                  </a:lnTo>
                  <a:lnTo>
                    <a:pt x="28278" y="106743"/>
                  </a:lnTo>
                  <a:lnTo>
                    <a:pt x="25350" y="108308"/>
                  </a:lnTo>
                  <a:lnTo>
                    <a:pt x="22577" y="110161"/>
                  </a:lnTo>
                  <a:lnTo>
                    <a:pt x="19803" y="112014"/>
                  </a:lnTo>
                  <a:lnTo>
                    <a:pt x="17237" y="114120"/>
                  </a:lnTo>
                  <a:lnTo>
                    <a:pt x="14878" y="116478"/>
                  </a:lnTo>
                  <a:lnTo>
                    <a:pt x="12520" y="118837"/>
                  </a:lnTo>
                  <a:lnTo>
                    <a:pt x="10414" y="121403"/>
                  </a:lnTo>
                  <a:lnTo>
                    <a:pt x="8561" y="124177"/>
                  </a:lnTo>
                  <a:lnTo>
                    <a:pt x="6708" y="126950"/>
                  </a:lnTo>
                  <a:lnTo>
                    <a:pt x="5143" y="129878"/>
                  </a:lnTo>
                  <a:lnTo>
                    <a:pt x="3866" y="132959"/>
                  </a:lnTo>
                  <a:lnTo>
                    <a:pt x="2590" y="136041"/>
                  </a:lnTo>
                  <a:lnTo>
                    <a:pt x="1626" y="139217"/>
                  </a:lnTo>
                  <a:lnTo>
                    <a:pt x="976" y="142489"/>
                  </a:lnTo>
                  <a:lnTo>
                    <a:pt x="325" y="145760"/>
                  </a:lnTo>
                  <a:lnTo>
                    <a:pt x="0" y="149064"/>
                  </a:lnTo>
                  <a:lnTo>
                    <a:pt x="0" y="152400"/>
                  </a:lnTo>
                  <a:lnTo>
                    <a:pt x="0" y="304800"/>
                  </a:lnTo>
                  <a:lnTo>
                    <a:pt x="8561" y="333022"/>
                  </a:lnTo>
                  <a:lnTo>
                    <a:pt x="10414" y="335796"/>
                  </a:lnTo>
                  <a:lnTo>
                    <a:pt x="22577" y="347038"/>
                  </a:lnTo>
                  <a:lnTo>
                    <a:pt x="25350" y="348891"/>
                  </a:lnTo>
                  <a:lnTo>
                    <a:pt x="50800" y="355600"/>
                  </a:lnTo>
                  <a:lnTo>
                    <a:pt x="101600" y="355600"/>
                  </a:lnTo>
                  <a:lnTo>
                    <a:pt x="129822" y="347038"/>
                  </a:lnTo>
                  <a:lnTo>
                    <a:pt x="132596" y="345185"/>
                  </a:lnTo>
                  <a:lnTo>
                    <a:pt x="143838" y="333022"/>
                  </a:lnTo>
                  <a:lnTo>
                    <a:pt x="145691" y="330249"/>
                  </a:lnTo>
                  <a:lnTo>
                    <a:pt x="152399" y="308135"/>
                  </a:lnTo>
                  <a:lnTo>
                    <a:pt x="152400" y="304800"/>
                  </a:lnTo>
                  <a:close/>
                </a:path>
                <a:path w="304800" h="355600">
                  <a:moveTo>
                    <a:pt x="152400" y="304800"/>
                  </a:moveTo>
                  <a:lnTo>
                    <a:pt x="152400" y="50800"/>
                  </a:lnTo>
                  <a:lnTo>
                    <a:pt x="152400" y="47464"/>
                  </a:lnTo>
                  <a:lnTo>
                    <a:pt x="152725" y="44160"/>
                  </a:lnTo>
                  <a:lnTo>
                    <a:pt x="153376" y="40889"/>
                  </a:lnTo>
                  <a:lnTo>
                    <a:pt x="154026" y="37617"/>
                  </a:lnTo>
                  <a:lnTo>
                    <a:pt x="154990" y="34441"/>
                  </a:lnTo>
                  <a:lnTo>
                    <a:pt x="156266" y="31359"/>
                  </a:lnTo>
                  <a:lnTo>
                    <a:pt x="157543" y="28278"/>
                  </a:lnTo>
                  <a:lnTo>
                    <a:pt x="159108" y="25350"/>
                  </a:lnTo>
                  <a:lnTo>
                    <a:pt x="160961" y="22577"/>
                  </a:lnTo>
                  <a:lnTo>
                    <a:pt x="162814" y="19803"/>
                  </a:lnTo>
                  <a:lnTo>
                    <a:pt x="174977" y="8561"/>
                  </a:lnTo>
                  <a:lnTo>
                    <a:pt x="177750" y="6708"/>
                  </a:lnTo>
                  <a:lnTo>
                    <a:pt x="180678" y="5143"/>
                  </a:lnTo>
                  <a:lnTo>
                    <a:pt x="183759" y="3866"/>
                  </a:lnTo>
                  <a:lnTo>
                    <a:pt x="186841" y="2590"/>
                  </a:lnTo>
                  <a:lnTo>
                    <a:pt x="190017" y="1626"/>
                  </a:lnTo>
                  <a:lnTo>
                    <a:pt x="193289" y="976"/>
                  </a:lnTo>
                  <a:lnTo>
                    <a:pt x="196560" y="325"/>
                  </a:lnTo>
                  <a:lnTo>
                    <a:pt x="199864" y="0"/>
                  </a:lnTo>
                  <a:lnTo>
                    <a:pt x="203200" y="0"/>
                  </a:lnTo>
                  <a:lnTo>
                    <a:pt x="254000" y="0"/>
                  </a:lnTo>
                  <a:lnTo>
                    <a:pt x="257335" y="0"/>
                  </a:lnTo>
                  <a:lnTo>
                    <a:pt x="260639" y="325"/>
                  </a:lnTo>
                  <a:lnTo>
                    <a:pt x="263910" y="976"/>
                  </a:lnTo>
                  <a:lnTo>
                    <a:pt x="267182" y="1626"/>
                  </a:lnTo>
                  <a:lnTo>
                    <a:pt x="282222" y="8561"/>
                  </a:lnTo>
                  <a:lnTo>
                    <a:pt x="284996" y="10414"/>
                  </a:lnTo>
                  <a:lnTo>
                    <a:pt x="287562" y="12520"/>
                  </a:lnTo>
                  <a:lnTo>
                    <a:pt x="289920" y="14878"/>
                  </a:lnTo>
                  <a:lnTo>
                    <a:pt x="292279" y="17237"/>
                  </a:lnTo>
                  <a:lnTo>
                    <a:pt x="304800" y="50800"/>
                  </a:lnTo>
                  <a:lnTo>
                    <a:pt x="304800" y="304800"/>
                  </a:lnTo>
                </a:path>
              </a:pathLst>
            </a:custGeom>
            <a:ln w="25400">
              <a:solidFill>
                <a:srgbClr val="6A72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65049" y="3670299"/>
              <a:ext cx="177800" cy="762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2630149" y="3276599"/>
              <a:ext cx="152400" cy="457200"/>
            </a:xfrm>
            <a:custGeom>
              <a:avLst/>
              <a:gdLst/>
              <a:ahLst/>
              <a:cxnLst/>
              <a:rect l="l" t="t" r="r" b="b"/>
              <a:pathLst>
                <a:path w="152400" h="457200">
                  <a:moveTo>
                    <a:pt x="0" y="406400"/>
                  </a:moveTo>
                  <a:lnTo>
                    <a:pt x="0" y="50800"/>
                  </a:lnTo>
                  <a:lnTo>
                    <a:pt x="0" y="47464"/>
                  </a:lnTo>
                  <a:lnTo>
                    <a:pt x="325" y="44160"/>
                  </a:lnTo>
                  <a:lnTo>
                    <a:pt x="976" y="40889"/>
                  </a:lnTo>
                  <a:lnTo>
                    <a:pt x="1626" y="37617"/>
                  </a:lnTo>
                  <a:lnTo>
                    <a:pt x="2590" y="34441"/>
                  </a:lnTo>
                  <a:lnTo>
                    <a:pt x="3866" y="31359"/>
                  </a:lnTo>
                  <a:lnTo>
                    <a:pt x="5143" y="28278"/>
                  </a:lnTo>
                  <a:lnTo>
                    <a:pt x="6708" y="25350"/>
                  </a:lnTo>
                  <a:lnTo>
                    <a:pt x="8561" y="22577"/>
                  </a:lnTo>
                  <a:lnTo>
                    <a:pt x="10414" y="19803"/>
                  </a:lnTo>
                  <a:lnTo>
                    <a:pt x="12520" y="17237"/>
                  </a:lnTo>
                  <a:lnTo>
                    <a:pt x="14879" y="14878"/>
                  </a:lnTo>
                  <a:lnTo>
                    <a:pt x="17237" y="12520"/>
                  </a:lnTo>
                  <a:lnTo>
                    <a:pt x="19803" y="10414"/>
                  </a:lnTo>
                  <a:lnTo>
                    <a:pt x="22577" y="8561"/>
                  </a:lnTo>
                  <a:lnTo>
                    <a:pt x="25350" y="6708"/>
                  </a:lnTo>
                  <a:lnTo>
                    <a:pt x="28278" y="5143"/>
                  </a:lnTo>
                  <a:lnTo>
                    <a:pt x="31359" y="3866"/>
                  </a:lnTo>
                  <a:lnTo>
                    <a:pt x="34441" y="2590"/>
                  </a:lnTo>
                  <a:lnTo>
                    <a:pt x="37618" y="1626"/>
                  </a:lnTo>
                  <a:lnTo>
                    <a:pt x="40889" y="976"/>
                  </a:lnTo>
                  <a:lnTo>
                    <a:pt x="44160" y="325"/>
                  </a:lnTo>
                  <a:lnTo>
                    <a:pt x="47464" y="0"/>
                  </a:lnTo>
                  <a:lnTo>
                    <a:pt x="50800" y="0"/>
                  </a:lnTo>
                  <a:lnTo>
                    <a:pt x="101600" y="0"/>
                  </a:lnTo>
                  <a:lnTo>
                    <a:pt x="104935" y="0"/>
                  </a:lnTo>
                  <a:lnTo>
                    <a:pt x="108239" y="325"/>
                  </a:lnTo>
                  <a:lnTo>
                    <a:pt x="129822" y="8561"/>
                  </a:lnTo>
                  <a:lnTo>
                    <a:pt x="132596" y="10414"/>
                  </a:lnTo>
                  <a:lnTo>
                    <a:pt x="143838" y="22577"/>
                  </a:lnTo>
                  <a:lnTo>
                    <a:pt x="145691" y="25350"/>
                  </a:lnTo>
                  <a:lnTo>
                    <a:pt x="152400" y="50800"/>
                  </a:lnTo>
                  <a:lnTo>
                    <a:pt x="152400" y="406400"/>
                  </a:lnTo>
                  <a:lnTo>
                    <a:pt x="137521" y="442321"/>
                  </a:lnTo>
                  <a:lnTo>
                    <a:pt x="129822" y="448638"/>
                  </a:lnTo>
                  <a:lnTo>
                    <a:pt x="127049" y="450491"/>
                  </a:lnTo>
                  <a:lnTo>
                    <a:pt x="101600" y="457200"/>
                  </a:lnTo>
                  <a:lnTo>
                    <a:pt x="50800" y="457200"/>
                  </a:lnTo>
                  <a:lnTo>
                    <a:pt x="14878" y="442321"/>
                  </a:lnTo>
                  <a:lnTo>
                    <a:pt x="976" y="416310"/>
                  </a:lnTo>
                  <a:lnTo>
                    <a:pt x="325" y="413039"/>
                  </a:lnTo>
                  <a:lnTo>
                    <a:pt x="0" y="409735"/>
                  </a:lnTo>
                  <a:lnTo>
                    <a:pt x="0" y="406400"/>
                  </a:lnTo>
                  <a:close/>
                </a:path>
              </a:pathLst>
            </a:custGeom>
            <a:ln w="25400">
              <a:solidFill>
                <a:srgbClr val="6A72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Rectangle 2">
            <a:extLst>
              <a:ext uri="{FF2B5EF4-FFF2-40B4-BE49-F238E27FC236}">
                <a16:creationId xmlns:a16="http://schemas.microsoft.com/office/drawing/2014/main" id="{39E0391A-2F40-CB9E-6C73-45FF8AABE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4">
            <a:extLst>
              <a:ext uri="{FF2B5EF4-FFF2-40B4-BE49-F238E27FC236}">
                <a16:creationId xmlns:a16="http://schemas.microsoft.com/office/drawing/2014/main" id="{3CB5D870-732C-2DE7-712D-8F99B14DC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BAB7A88-A115-EFA7-5F62-7AF6897E6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6005551F-2598-CDEC-B837-D1ECF5F54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6" name="download (14)">
            <a:hlinkClick r:id="" action="ppaction://media"/>
            <a:extLst>
              <a:ext uri="{FF2B5EF4-FFF2-40B4-BE49-F238E27FC236}">
                <a16:creationId xmlns:a16="http://schemas.microsoft.com/office/drawing/2014/main" id="{84151964-EB81-3819-6238-0F95AF6B3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8568" y="3365499"/>
            <a:ext cx="609600" cy="609600"/>
          </a:xfrm>
          <a:prstGeom prst="rect">
            <a:avLst/>
          </a:prstGeom>
        </p:spPr>
      </p:pic>
      <p:pic>
        <p:nvPicPr>
          <p:cNvPr id="57" name="download (15)">
            <a:hlinkClick r:id="" action="ppaction://media"/>
            <a:extLst>
              <a:ext uri="{FF2B5EF4-FFF2-40B4-BE49-F238E27FC236}">
                <a16:creationId xmlns:a16="http://schemas.microsoft.com/office/drawing/2014/main" id="{20E140CC-CC3B-F16D-7D3F-F9A50E5784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8568" y="4165598"/>
            <a:ext cx="609600" cy="609600"/>
          </a:xfrm>
          <a:prstGeom prst="rect">
            <a:avLst/>
          </a:prstGeom>
        </p:spPr>
      </p:pic>
      <p:pic>
        <p:nvPicPr>
          <p:cNvPr id="58" name="download (16)">
            <a:hlinkClick r:id="" action="ppaction://media"/>
            <a:extLst>
              <a:ext uri="{FF2B5EF4-FFF2-40B4-BE49-F238E27FC236}">
                <a16:creationId xmlns:a16="http://schemas.microsoft.com/office/drawing/2014/main" id="{14B63D57-F941-8B15-7D1B-9F55B949183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360693" y="3392592"/>
            <a:ext cx="609600" cy="609600"/>
          </a:xfrm>
          <a:prstGeom prst="rect">
            <a:avLst/>
          </a:prstGeom>
        </p:spPr>
      </p:pic>
      <p:pic>
        <p:nvPicPr>
          <p:cNvPr id="59" name="download (17)">
            <a:hlinkClick r:id="" action="ppaction://media"/>
            <a:extLst>
              <a:ext uri="{FF2B5EF4-FFF2-40B4-BE49-F238E27FC236}">
                <a16:creationId xmlns:a16="http://schemas.microsoft.com/office/drawing/2014/main" id="{06B7F527-A385-4AF7-078B-727954C7677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403041" y="4180445"/>
            <a:ext cx="609600" cy="609600"/>
          </a:xfrm>
          <a:prstGeom prst="rect">
            <a:avLst/>
          </a:prstGeom>
        </p:spPr>
      </p:pic>
      <p:pic>
        <p:nvPicPr>
          <p:cNvPr id="60" name="download (4)">
            <a:hlinkClick r:id="" action="ppaction://media"/>
            <a:extLst>
              <a:ext uri="{FF2B5EF4-FFF2-40B4-BE49-F238E27FC236}">
                <a16:creationId xmlns:a16="http://schemas.microsoft.com/office/drawing/2014/main" id="{DA28F1F8-A178-7FF9-88E1-C5C709B1935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3295346" y="3251199"/>
            <a:ext cx="609600" cy="609600"/>
          </a:xfrm>
          <a:prstGeom prst="rect">
            <a:avLst/>
          </a:prstGeom>
        </p:spPr>
      </p:pic>
      <p:pic>
        <p:nvPicPr>
          <p:cNvPr id="61" name="download (5)">
            <a:hlinkClick r:id="" action="ppaction://media"/>
            <a:extLst>
              <a:ext uri="{FF2B5EF4-FFF2-40B4-BE49-F238E27FC236}">
                <a16:creationId xmlns:a16="http://schemas.microsoft.com/office/drawing/2014/main" id="{0214DC60-3F79-DB31-55E2-F8259E6B8A4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5411547" y="3252175"/>
            <a:ext cx="609600" cy="609600"/>
          </a:xfrm>
          <a:prstGeom prst="rect">
            <a:avLst/>
          </a:prstGeom>
        </p:spPr>
      </p:pic>
      <p:pic>
        <p:nvPicPr>
          <p:cNvPr id="62" name="download (6)">
            <a:hlinkClick r:id="" action="ppaction://media"/>
            <a:extLst>
              <a:ext uri="{FF2B5EF4-FFF2-40B4-BE49-F238E27FC236}">
                <a16:creationId xmlns:a16="http://schemas.microsoft.com/office/drawing/2014/main" id="{BBA8C6DE-2083-D694-A169-263814B00721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3295346" y="4236242"/>
            <a:ext cx="609600" cy="609600"/>
          </a:xfrm>
          <a:prstGeom prst="rect">
            <a:avLst/>
          </a:prstGeom>
        </p:spPr>
      </p:pic>
      <p:pic>
        <p:nvPicPr>
          <p:cNvPr id="63" name="download (7)">
            <a:hlinkClick r:id="" action="ppaction://media"/>
            <a:extLst>
              <a:ext uri="{FF2B5EF4-FFF2-40B4-BE49-F238E27FC236}">
                <a16:creationId xmlns:a16="http://schemas.microsoft.com/office/drawing/2014/main" id="{D8D6ACF5-75F3-38B2-4C65-8643749E126F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5387951" y="423624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44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32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93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28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120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12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6300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14399" y="1485899"/>
            <a:ext cx="761999" cy="3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95" dirty="0"/>
              <a:t>Trials</a:t>
            </a:r>
            <a:r>
              <a:rPr spc="-245" dirty="0"/>
              <a:t> </a:t>
            </a:r>
            <a:r>
              <a:rPr sz="3950" spc="65" dirty="0"/>
              <a:t>2</a:t>
            </a:r>
            <a:r>
              <a:rPr sz="3950" spc="-215" dirty="0"/>
              <a:t> </a:t>
            </a:r>
            <a:r>
              <a:rPr sz="3950" spc="-459" dirty="0"/>
              <a:t>&amp;</a:t>
            </a:r>
            <a:r>
              <a:rPr sz="3950" spc="-210" dirty="0"/>
              <a:t> </a:t>
            </a:r>
            <a:r>
              <a:rPr sz="3950" dirty="0"/>
              <a:t>3:</a:t>
            </a:r>
            <a:r>
              <a:rPr sz="3950" spc="-215" dirty="0"/>
              <a:t> </a:t>
            </a:r>
            <a:r>
              <a:rPr spc="-155" dirty="0"/>
              <a:t>Cross</a:t>
            </a:r>
            <a:r>
              <a:rPr sz="3950" spc="-155" dirty="0"/>
              <a:t>-</a:t>
            </a:r>
            <a:r>
              <a:rPr spc="-245" dirty="0"/>
              <a:t>Lingual</a:t>
            </a:r>
            <a:r>
              <a:rPr spc="-240" dirty="0"/>
              <a:t> </a:t>
            </a:r>
            <a:r>
              <a:rPr spc="-165" dirty="0"/>
              <a:t>Translation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14399" y="2476499"/>
            <a:ext cx="114299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14399" y="2867024"/>
            <a:ext cx="104774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14399" y="3495674"/>
            <a:ext cx="95249" cy="1142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1700" y="1640399"/>
            <a:ext cx="6191250" cy="2234565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2500" b="1" spc="-175" dirty="0">
                <a:solidFill>
                  <a:srgbClr val="93C4FD"/>
                </a:solidFill>
                <a:latin typeface="Arial"/>
                <a:cs typeface="Arial"/>
              </a:rPr>
              <a:t>Key</a:t>
            </a:r>
            <a:r>
              <a:rPr sz="2500" b="1" spc="-114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500" b="1" spc="-25" dirty="0">
                <a:solidFill>
                  <a:srgbClr val="93C4FD"/>
                </a:solidFill>
                <a:latin typeface="Arial"/>
                <a:cs typeface="Arial"/>
              </a:rPr>
              <a:t>Findings</a:t>
            </a:r>
            <a:endParaRPr sz="2500" dirty="0">
              <a:latin typeface="Arial"/>
              <a:cs typeface="Arial"/>
            </a:endParaRPr>
          </a:p>
          <a:p>
            <a:pPr marL="278765">
              <a:lnSpc>
                <a:spcPct val="100000"/>
              </a:lnSpc>
              <a:spcBef>
                <a:spcPts val="1000"/>
              </a:spcBef>
            </a:pP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critical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S2ST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quality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endParaRPr sz="1650" dirty="0">
              <a:latin typeface="Microsoft Sans Serif"/>
              <a:cs typeface="Microsoft Sans Serif"/>
            </a:endParaRPr>
          </a:p>
          <a:p>
            <a:pPr marL="265430" marR="5080">
              <a:lnSpc>
                <a:spcPts val="1880"/>
              </a:lnSpc>
              <a:spcBef>
                <a:spcPts val="1245"/>
              </a:spcBef>
            </a:pP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Low-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experiment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produced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noisy,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often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incorrect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 translations</a:t>
            </a:r>
            <a:endParaRPr sz="1650" dirty="0">
              <a:latin typeface="Microsoft Sans Serif"/>
              <a:cs typeface="Microsoft Sans Serif"/>
            </a:endParaRPr>
          </a:p>
          <a:p>
            <a:pPr marL="262255" marR="311150">
              <a:lnSpc>
                <a:spcPts val="1880"/>
              </a:lnSpc>
              <a:spcBef>
                <a:spcPts val="1190"/>
              </a:spcBef>
            </a:pP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High-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significantly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better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fluency</a:t>
            </a:r>
            <a:r>
              <a:rPr sz="16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translation</a:t>
            </a:r>
            <a:r>
              <a:rPr sz="1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quality</a:t>
            </a:r>
            <a:r>
              <a:rPr lang="en-US"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endParaRPr sz="165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700" y="4123099"/>
            <a:ext cx="284416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-110" dirty="0">
                <a:solidFill>
                  <a:srgbClr val="93C4FD"/>
                </a:solidFill>
                <a:latin typeface="Arial"/>
                <a:cs typeface="Arial"/>
              </a:rPr>
              <a:t>Dataset</a:t>
            </a:r>
            <a:r>
              <a:rPr sz="2500" b="1" spc="-6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500" b="1" spc="-130" dirty="0">
                <a:solidFill>
                  <a:srgbClr val="93C4FD"/>
                </a:solidFill>
                <a:latin typeface="Arial"/>
                <a:cs typeface="Arial"/>
              </a:rPr>
              <a:t>Comparison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24773" y="1885949"/>
            <a:ext cx="9648825" cy="3048000"/>
          </a:xfrm>
          <a:custGeom>
            <a:avLst/>
            <a:gdLst/>
            <a:ahLst/>
            <a:cxnLst/>
            <a:rect l="l" t="t" r="r" b="b"/>
            <a:pathLst>
              <a:path w="9648825" h="3048000">
                <a:moveTo>
                  <a:pt x="9542028" y="3047999"/>
                </a:moveTo>
                <a:lnTo>
                  <a:pt x="106795" y="3047999"/>
                </a:lnTo>
                <a:lnTo>
                  <a:pt x="99362" y="3047267"/>
                </a:lnTo>
                <a:lnTo>
                  <a:pt x="57038" y="3032905"/>
                </a:lnTo>
                <a:lnTo>
                  <a:pt x="23432" y="3003440"/>
                </a:lnTo>
                <a:lnTo>
                  <a:pt x="3660" y="2963358"/>
                </a:lnTo>
                <a:lnTo>
                  <a:pt x="0" y="2941204"/>
                </a:lnTo>
                <a:lnTo>
                  <a:pt x="0" y="2933699"/>
                </a:lnTo>
                <a:lnTo>
                  <a:pt x="0" y="106794"/>
                </a:lnTo>
                <a:lnTo>
                  <a:pt x="11573" y="63625"/>
                </a:lnTo>
                <a:lnTo>
                  <a:pt x="38785" y="28170"/>
                </a:lnTo>
                <a:lnTo>
                  <a:pt x="77493" y="5828"/>
                </a:lnTo>
                <a:lnTo>
                  <a:pt x="106795" y="0"/>
                </a:lnTo>
                <a:lnTo>
                  <a:pt x="9542028" y="0"/>
                </a:lnTo>
                <a:lnTo>
                  <a:pt x="9585195" y="11572"/>
                </a:lnTo>
                <a:lnTo>
                  <a:pt x="9620651" y="38784"/>
                </a:lnTo>
                <a:lnTo>
                  <a:pt x="9642994" y="77492"/>
                </a:lnTo>
                <a:lnTo>
                  <a:pt x="9648823" y="106794"/>
                </a:lnTo>
                <a:lnTo>
                  <a:pt x="9648823" y="2941204"/>
                </a:lnTo>
                <a:lnTo>
                  <a:pt x="9637250" y="2984373"/>
                </a:lnTo>
                <a:lnTo>
                  <a:pt x="9610038" y="3019828"/>
                </a:lnTo>
                <a:lnTo>
                  <a:pt x="9571329" y="3042170"/>
                </a:lnTo>
                <a:lnTo>
                  <a:pt x="9549460" y="3047267"/>
                </a:lnTo>
                <a:lnTo>
                  <a:pt x="9542028" y="3047999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7724774" y="5162549"/>
            <a:ext cx="9648825" cy="1247775"/>
            <a:chOff x="7724774" y="5162549"/>
            <a:chExt cx="9648825" cy="1247775"/>
          </a:xfrm>
        </p:grpSpPr>
        <p:sp>
          <p:nvSpPr>
            <p:cNvPr id="11" name="object 11"/>
            <p:cNvSpPr/>
            <p:nvPr/>
          </p:nvSpPr>
          <p:spPr>
            <a:xfrm>
              <a:off x="7724762" y="5162549"/>
              <a:ext cx="9648825" cy="771525"/>
            </a:xfrm>
            <a:custGeom>
              <a:avLst/>
              <a:gdLst/>
              <a:ahLst/>
              <a:cxnLst/>
              <a:rect l="l" t="t" r="r" b="b"/>
              <a:pathLst>
                <a:path w="9648825" h="771525">
                  <a:moveTo>
                    <a:pt x="1743075" y="0"/>
                  </a:moveTo>
                  <a:lnTo>
                    <a:pt x="76200" y="0"/>
                  </a:lnTo>
                  <a:lnTo>
                    <a:pt x="68694" y="368"/>
                  </a:lnTo>
                  <a:lnTo>
                    <a:pt x="27889" y="17272"/>
                  </a:lnTo>
                  <a:lnTo>
                    <a:pt x="3263" y="54114"/>
                  </a:lnTo>
                  <a:lnTo>
                    <a:pt x="0" y="76200"/>
                  </a:lnTo>
                  <a:lnTo>
                    <a:pt x="0" y="771525"/>
                  </a:lnTo>
                  <a:lnTo>
                    <a:pt x="1743075" y="771525"/>
                  </a:lnTo>
                  <a:lnTo>
                    <a:pt x="1743075" y="0"/>
                  </a:lnTo>
                  <a:close/>
                </a:path>
                <a:path w="9648825" h="771525">
                  <a:moveTo>
                    <a:pt x="9648825" y="76200"/>
                  </a:moveTo>
                  <a:lnTo>
                    <a:pt x="9635998" y="33858"/>
                  </a:lnTo>
                  <a:lnTo>
                    <a:pt x="9601784" y="5803"/>
                  </a:lnTo>
                  <a:lnTo>
                    <a:pt x="9572625" y="0"/>
                  </a:lnTo>
                  <a:lnTo>
                    <a:pt x="7610475" y="0"/>
                  </a:lnTo>
                  <a:lnTo>
                    <a:pt x="7610475" y="771525"/>
                  </a:lnTo>
                  <a:lnTo>
                    <a:pt x="9648825" y="771525"/>
                  </a:lnTo>
                  <a:lnTo>
                    <a:pt x="9648825" y="76200"/>
                  </a:lnTo>
                  <a:close/>
                </a:path>
              </a:pathLst>
            </a:custGeom>
            <a:solidFill>
              <a:srgbClr val="3394E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24774" y="5934073"/>
              <a:ext cx="9648824" cy="476249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7724762" y="6867525"/>
            <a:ext cx="9648825" cy="9525"/>
          </a:xfrm>
          <a:custGeom>
            <a:avLst/>
            <a:gdLst/>
            <a:ahLst/>
            <a:cxnLst/>
            <a:rect l="l" t="t" r="r" b="b"/>
            <a:pathLst>
              <a:path w="9648825" h="9525">
                <a:moveTo>
                  <a:pt x="9648825" y="0"/>
                </a:moveTo>
                <a:lnTo>
                  <a:pt x="7610475" y="0"/>
                </a:lnTo>
                <a:lnTo>
                  <a:pt x="4572000" y="0"/>
                </a:lnTo>
                <a:lnTo>
                  <a:pt x="1743075" y="0"/>
                </a:lnTo>
                <a:lnTo>
                  <a:pt x="0" y="0"/>
                </a:lnTo>
                <a:lnTo>
                  <a:pt x="0" y="9525"/>
                </a:lnTo>
                <a:lnTo>
                  <a:pt x="1743075" y="9525"/>
                </a:lnTo>
                <a:lnTo>
                  <a:pt x="4572000" y="9525"/>
                </a:lnTo>
                <a:lnTo>
                  <a:pt x="7610475" y="9525"/>
                </a:lnTo>
                <a:lnTo>
                  <a:pt x="9648825" y="9525"/>
                </a:lnTo>
                <a:lnTo>
                  <a:pt x="9648825" y="0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24762" y="7334250"/>
            <a:ext cx="9648825" cy="9525"/>
          </a:xfrm>
          <a:custGeom>
            <a:avLst/>
            <a:gdLst/>
            <a:ahLst/>
            <a:cxnLst/>
            <a:rect l="l" t="t" r="r" b="b"/>
            <a:pathLst>
              <a:path w="9648825" h="9525">
                <a:moveTo>
                  <a:pt x="9648825" y="0"/>
                </a:moveTo>
                <a:lnTo>
                  <a:pt x="7610475" y="0"/>
                </a:lnTo>
                <a:lnTo>
                  <a:pt x="4572000" y="0"/>
                </a:lnTo>
                <a:lnTo>
                  <a:pt x="1743075" y="0"/>
                </a:lnTo>
                <a:lnTo>
                  <a:pt x="0" y="0"/>
                </a:lnTo>
                <a:lnTo>
                  <a:pt x="0" y="9525"/>
                </a:lnTo>
                <a:lnTo>
                  <a:pt x="1743075" y="9525"/>
                </a:lnTo>
                <a:lnTo>
                  <a:pt x="4572000" y="9525"/>
                </a:lnTo>
                <a:lnTo>
                  <a:pt x="7610475" y="9525"/>
                </a:lnTo>
                <a:lnTo>
                  <a:pt x="9648825" y="9525"/>
                </a:lnTo>
                <a:lnTo>
                  <a:pt x="9648825" y="0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724774" y="8039099"/>
            <a:ext cx="9648825" cy="857250"/>
            <a:chOff x="7724774" y="8039099"/>
            <a:chExt cx="9648825" cy="857250"/>
          </a:xfrm>
        </p:grpSpPr>
        <p:sp>
          <p:nvSpPr>
            <p:cNvPr id="17" name="object 17"/>
            <p:cNvSpPr/>
            <p:nvPr/>
          </p:nvSpPr>
          <p:spPr>
            <a:xfrm>
              <a:off x="7729536" y="8043861"/>
              <a:ext cx="9639300" cy="847725"/>
            </a:xfrm>
            <a:custGeom>
              <a:avLst/>
              <a:gdLst/>
              <a:ahLst/>
              <a:cxnLst/>
              <a:rect l="l" t="t" r="r" b="b"/>
              <a:pathLst>
                <a:path w="9639300" h="847725">
                  <a:moveTo>
                    <a:pt x="9572550" y="847724"/>
                  </a:moveTo>
                  <a:lnTo>
                    <a:pt x="66746" y="847724"/>
                  </a:lnTo>
                  <a:lnTo>
                    <a:pt x="62100" y="847267"/>
                  </a:lnTo>
                  <a:lnTo>
                    <a:pt x="24239" y="830117"/>
                  </a:lnTo>
                  <a:lnTo>
                    <a:pt x="2287" y="794823"/>
                  </a:lnTo>
                  <a:lnTo>
                    <a:pt x="0" y="780977"/>
                  </a:lnTo>
                  <a:lnTo>
                    <a:pt x="0" y="776287"/>
                  </a:lnTo>
                  <a:lnTo>
                    <a:pt x="0" y="66746"/>
                  </a:lnTo>
                  <a:lnTo>
                    <a:pt x="14643" y="27847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9572550" y="0"/>
                  </a:lnTo>
                  <a:lnTo>
                    <a:pt x="9611448" y="14644"/>
                  </a:lnTo>
                  <a:lnTo>
                    <a:pt x="9635654" y="48432"/>
                  </a:lnTo>
                  <a:lnTo>
                    <a:pt x="9639299" y="66746"/>
                  </a:lnTo>
                  <a:lnTo>
                    <a:pt x="9639299" y="780977"/>
                  </a:lnTo>
                  <a:lnTo>
                    <a:pt x="9624653" y="819874"/>
                  </a:lnTo>
                  <a:lnTo>
                    <a:pt x="9590863" y="844082"/>
                  </a:lnTo>
                  <a:lnTo>
                    <a:pt x="9577196" y="847267"/>
                  </a:lnTo>
                  <a:lnTo>
                    <a:pt x="9572550" y="847724"/>
                  </a:lnTo>
                  <a:close/>
                </a:path>
              </a:pathLst>
            </a:custGeom>
            <a:solidFill>
              <a:srgbClr val="1D3A8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29536" y="8043861"/>
              <a:ext cx="9639300" cy="847725"/>
            </a:xfrm>
            <a:custGeom>
              <a:avLst/>
              <a:gdLst/>
              <a:ahLst/>
              <a:cxnLst/>
              <a:rect l="l" t="t" r="r" b="b"/>
              <a:pathLst>
                <a:path w="9639300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1" y="57499"/>
                  </a:lnTo>
                  <a:lnTo>
                    <a:pt x="2287" y="52899"/>
                  </a:lnTo>
                  <a:lnTo>
                    <a:pt x="3642" y="48431"/>
                  </a:lnTo>
                  <a:lnTo>
                    <a:pt x="5437" y="44097"/>
                  </a:lnTo>
                  <a:lnTo>
                    <a:pt x="7232" y="39763"/>
                  </a:lnTo>
                  <a:lnTo>
                    <a:pt x="20923" y="20922"/>
                  </a:lnTo>
                  <a:lnTo>
                    <a:pt x="24239" y="17605"/>
                  </a:lnTo>
                  <a:lnTo>
                    <a:pt x="57499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9567861" y="0"/>
                  </a:lnTo>
                  <a:lnTo>
                    <a:pt x="9572550" y="0"/>
                  </a:lnTo>
                  <a:lnTo>
                    <a:pt x="9577196" y="457"/>
                  </a:lnTo>
                  <a:lnTo>
                    <a:pt x="9581795" y="1372"/>
                  </a:lnTo>
                  <a:lnTo>
                    <a:pt x="9586396" y="2287"/>
                  </a:lnTo>
                  <a:lnTo>
                    <a:pt x="9607547" y="12038"/>
                  </a:lnTo>
                  <a:lnTo>
                    <a:pt x="9611448" y="14644"/>
                  </a:lnTo>
                  <a:lnTo>
                    <a:pt x="9615058" y="17605"/>
                  </a:lnTo>
                  <a:lnTo>
                    <a:pt x="9618374" y="20922"/>
                  </a:lnTo>
                  <a:lnTo>
                    <a:pt x="9621692" y="24239"/>
                  </a:lnTo>
                  <a:lnTo>
                    <a:pt x="9624652" y="27847"/>
                  </a:lnTo>
                  <a:lnTo>
                    <a:pt x="9627257" y="31747"/>
                  </a:lnTo>
                  <a:lnTo>
                    <a:pt x="9629863" y="35647"/>
                  </a:lnTo>
                  <a:lnTo>
                    <a:pt x="9632064" y="39764"/>
                  </a:lnTo>
                  <a:lnTo>
                    <a:pt x="9633858" y="44098"/>
                  </a:lnTo>
                  <a:lnTo>
                    <a:pt x="9635654" y="48432"/>
                  </a:lnTo>
                  <a:lnTo>
                    <a:pt x="9637009" y="52899"/>
                  </a:lnTo>
                  <a:lnTo>
                    <a:pt x="9637924" y="57499"/>
                  </a:lnTo>
                  <a:lnTo>
                    <a:pt x="9638841" y="62100"/>
                  </a:lnTo>
                  <a:lnTo>
                    <a:pt x="9639299" y="66746"/>
                  </a:lnTo>
                  <a:lnTo>
                    <a:pt x="9639299" y="71437"/>
                  </a:lnTo>
                  <a:lnTo>
                    <a:pt x="9639299" y="776287"/>
                  </a:lnTo>
                  <a:lnTo>
                    <a:pt x="9639299" y="780977"/>
                  </a:lnTo>
                  <a:lnTo>
                    <a:pt x="9638841" y="785622"/>
                  </a:lnTo>
                  <a:lnTo>
                    <a:pt x="9637924" y="790223"/>
                  </a:lnTo>
                  <a:lnTo>
                    <a:pt x="9637009" y="794823"/>
                  </a:lnTo>
                  <a:lnTo>
                    <a:pt x="9618374" y="826801"/>
                  </a:lnTo>
                  <a:lnTo>
                    <a:pt x="9615058" y="830117"/>
                  </a:lnTo>
                  <a:lnTo>
                    <a:pt x="9611450" y="833079"/>
                  </a:lnTo>
                  <a:lnTo>
                    <a:pt x="9607548" y="835684"/>
                  </a:lnTo>
                  <a:lnTo>
                    <a:pt x="9603648" y="838291"/>
                  </a:lnTo>
                  <a:lnTo>
                    <a:pt x="9599530" y="840492"/>
                  </a:lnTo>
                  <a:lnTo>
                    <a:pt x="9595197" y="842286"/>
                  </a:lnTo>
                  <a:lnTo>
                    <a:pt x="9590863" y="844082"/>
                  </a:lnTo>
                  <a:lnTo>
                    <a:pt x="9586396" y="845437"/>
                  </a:lnTo>
                  <a:lnTo>
                    <a:pt x="9581795" y="846351"/>
                  </a:lnTo>
                  <a:lnTo>
                    <a:pt x="9577196" y="847267"/>
                  </a:lnTo>
                  <a:lnTo>
                    <a:pt x="9572550" y="847724"/>
                  </a:lnTo>
                  <a:lnTo>
                    <a:pt x="9567861" y="847724"/>
                  </a:lnTo>
                  <a:lnTo>
                    <a:pt x="71437" y="847724"/>
                  </a:lnTo>
                  <a:lnTo>
                    <a:pt x="66746" y="847724"/>
                  </a:lnTo>
                  <a:lnTo>
                    <a:pt x="62100" y="847267"/>
                  </a:lnTo>
                  <a:lnTo>
                    <a:pt x="57499" y="846351"/>
                  </a:lnTo>
                  <a:lnTo>
                    <a:pt x="52899" y="845437"/>
                  </a:lnTo>
                  <a:lnTo>
                    <a:pt x="48432" y="844082"/>
                  </a:lnTo>
                  <a:lnTo>
                    <a:pt x="44098" y="842286"/>
                  </a:lnTo>
                  <a:lnTo>
                    <a:pt x="39764" y="840492"/>
                  </a:lnTo>
                  <a:lnTo>
                    <a:pt x="35648" y="838291"/>
                  </a:lnTo>
                  <a:lnTo>
                    <a:pt x="31748" y="835684"/>
                  </a:lnTo>
                  <a:lnTo>
                    <a:pt x="27847" y="833079"/>
                  </a:lnTo>
                  <a:lnTo>
                    <a:pt x="24239" y="830117"/>
                  </a:lnTo>
                  <a:lnTo>
                    <a:pt x="20923" y="826801"/>
                  </a:lnTo>
                  <a:lnTo>
                    <a:pt x="17605" y="823484"/>
                  </a:lnTo>
                  <a:lnTo>
                    <a:pt x="5436" y="803624"/>
                  </a:lnTo>
                  <a:lnTo>
                    <a:pt x="3642" y="799290"/>
                  </a:lnTo>
                  <a:lnTo>
                    <a:pt x="2287" y="794823"/>
                  </a:lnTo>
                  <a:lnTo>
                    <a:pt x="1371" y="790223"/>
                  </a:lnTo>
                  <a:lnTo>
                    <a:pt x="457" y="785622"/>
                  </a:lnTo>
                  <a:lnTo>
                    <a:pt x="0" y="780977"/>
                  </a:lnTo>
                  <a:lnTo>
                    <a:pt x="0" y="776287"/>
                  </a:lnTo>
                  <a:close/>
                </a:path>
              </a:pathLst>
            </a:custGeom>
            <a:ln w="9524">
              <a:solidFill>
                <a:srgbClr val="1C4E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24796" y="835346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27002" y="165060"/>
                  </a:moveTo>
                  <a:lnTo>
                    <a:pt x="114302" y="165060"/>
                  </a:lnTo>
                  <a:lnTo>
                    <a:pt x="114302" y="114260"/>
                  </a:lnTo>
                  <a:lnTo>
                    <a:pt x="101602" y="114260"/>
                  </a:lnTo>
                </a:path>
                <a:path w="228600" h="228600">
                  <a:moveTo>
                    <a:pt x="114302" y="63460"/>
                  </a:moveTo>
                  <a:lnTo>
                    <a:pt x="114429" y="63460"/>
                  </a:lnTo>
                </a:path>
                <a:path w="228600" h="228600">
                  <a:moveTo>
                    <a:pt x="228602" y="114260"/>
                  </a:moveTo>
                  <a:lnTo>
                    <a:pt x="228605" y="121767"/>
                  </a:lnTo>
                  <a:lnTo>
                    <a:pt x="227875" y="129202"/>
                  </a:lnTo>
                  <a:lnTo>
                    <a:pt x="226413" y="136564"/>
                  </a:lnTo>
                  <a:lnTo>
                    <a:pt x="224950" y="143927"/>
                  </a:lnTo>
                  <a:lnTo>
                    <a:pt x="205184" y="184023"/>
                  </a:lnTo>
                  <a:lnTo>
                    <a:pt x="171575" y="213500"/>
                  </a:lnTo>
                  <a:lnTo>
                    <a:pt x="136606" y="226402"/>
                  </a:lnTo>
                  <a:lnTo>
                    <a:pt x="129243" y="227867"/>
                  </a:lnTo>
                  <a:lnTo>
                    <a:pt x="121809" y="228599"/>
                  </a:lnTo>
                  <a:lnTo>
                    <a:pt x="114302" y="228600"/>
                  </a:lnTo>
                  <a:lnTo>
                    <a:pt x="106795" y="228599"/>
                  </a:lnTo>
                  <a:lnTo>
                    <a:pt x="99361" y="227867"/>
                  </a:lnTo>
                  <a:lnTo>
                    <a:pt x="91998" y="226402"/>
                  </a:lnTo>
                  <a:lnTo>
                    <a:pt x="84636" y="224938"/>
                  </a:lnTo>
                  <a:lnTo>
                    <a:pt x="77487" y="222768"/>
                  </a:lnTo>
                  <a:lnTo>
                    <a:pt x="70552" y="219895"/>
                  </a:lnTo>
                  <a:lnTo>
                    <a:pt x="63617" y="217022"/>
                  </a:lnTo>
                  <a:lnTo>
                    <a:pt x="28159" y="189799"/>
                  </a:lnTo>
                  <a:lnTo>
                    <a:pt x="5820" y="151077"/>
                  </a:lnTo>
                  <a:lnTo>
                    <a:pt x="2192" y="136564"/>
                  </a:lnTo>
                  <a:lnTo>
                    <a:pt x="729" y="129202"/>
                  </a:lnTo>
                  <a:lnTo>
                    <a:pt x="0" y="121767"/>
                  </a:lnTo>
                  <a:lnTo>
                    <a:pt x="2" y="114260"/>
                  </a:lnTo>
                  <a:lnTo>
                    <a:pt x="5" y="106757"/>
                  </a:lnTo>
                  <a:lnTo>
                    <a:pt x="8714" y="70531"/>
                  </a:lnTo>
                  <a:lnTo>
                    <a:pt x="11587" y="63600"/>
                  </a:lnTo>
                  <a:lnTo>
                    <a:pt x="15109" y="57015"/>
                  </a:lnTo>
                  <a:lnTo>
                    <a:pt x="19279" y="50777"/>
                  </a:lnTo>
                  <a:lnTo>
                    <a:pt x="23449" y="44539"/>
                  </a:lnTo>
                  <a:lnTo>
                    <a:pt x="28187" y="38768"/>
                  </a:lnTo>
                  <a:lnTo>
                    <a:pt x="33494" y="33463"/>
                  </a:lnTo>
                  <a:lnTo>
                    <a:pt x="38800" y="28158"/>
                  </a:lnTo>
                  <a:lnTo>
                    <a:pt x="70570" y="8696"/>
                  </a:lnTo>
                  <a:lnTo>
                    <a:pt x="77503" y="5825"/>
                  </a:lnTo>
                  <a:lnTo>
                    <a:pt x="114302" y="0"/>
                  </a:lnTo>
                  <a:lnTo>
                    <a:pt x="121805" y="0"/>
                  </a:lnTo>
                  <a:lnTo>
                    <a:pt x="164966" y="11567"/>
                  </a:lnTo>
                  <a:lnTo>
                    <a:pt x="195110" y="33463"/>
                  </a:lnTo>
                  <a:lnTo>
                    <a:pt x="200417" y="38768"/>
                  </a:lnTo>
                  <a:lnTo>
                    <a:pt x="219890" y="70531"/>
                  </a:lnTo>
                  <a:lnTo>
                    <a:pt x="222763" y="77463"/>
                  </a:lnTo>
                  <a:lnTo>
                    <a:pt x="224933" y="84608"/>
                  </a:lnTo>
                  <a:lnTo>
                    <a:pt x="226399" y="91967"/>
                  </a:lnTo>
                  <a:lnTo>
                    <a:pt x="227865" y="99326"/>
                  </a:lnTo>
                  <a:lnTo>
                    <a:pt x="228600" y="106757"/>
                  </a:lnTo>
                  <a:lnTo>
                    <a:pt x="228602" y="114260"/>
                  </a:lnTo>
                  <a:close/>
                </a:path>
              </a:pathLst>
            </a:custGeom>
            <a:ln w="25400">
              <a:solidFill>
                <a:srgbClr val="93C4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904360" y="2034829"/>
            <a:ext cx="680224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-85" dirty="0">
                <a:solidFill>
                  <a:srgbClr val="93C4FD"/>
                </a:solidFill>
                <a:latin typeface="Arial"/>
                <a:cs typeface="Arial"/>
              </a:rPr>
              <a:t>German to English ASR Inference (Figure 32 in Thesis)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32985" y="8173749"/>
            <a:ext cx="8455025" cy="5492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sz="16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b="1" spc="-40" dirty="0">
                <a:solidFill>
                  <a:srgbClr val="93C4FD"/>
                </a:solidFill>
                <a:latin typeface="Comic Sans MS"/>
                <a:cs typeface="Comic Sans MS"/>
              </a:rPr>
              <a:t>55</a:t>
            </a:r>
            <a:r>
              <a:rPr sz="1650" b="1" spc="-40" dirty="0">
                <a:solidFill>
                  <a:srgbClr val="93C4FD"/>
                </a:solidFill>
                <a:latin typeface="Suisse Int'l Semi Bold Italic"/>
                <a:cs typeface="Suisse Int'l Semi Bold Italic"/>
              </a:rPr>
              <a:t>x</a:t>
            </a:r>
            <a:r>
              <a:rPr sz="1650" b="1" spc="-5" dirty="0">
                <a:solidFill>
                  <a:srgbClr val="93C4FD"/>
                </a:solidFill>
                <a:latin typeface="Suisse Int'l Semi Bold Italic"/>
                <a:cs typeface="Suisse Int'l Semi Bold Italic"/>
              </a:rPr>
              <a:t> </a:t>
            </a:r>
            <a:r>
              <a:rPr sz="1650" b="1" spc="-80" dirty="0">
                <a:solidFill>
                  <a:srgbClr val="93C4FD"/>
                </a:solidFill>
                <a:latin typeface="Suisse Int'l Semi Bold Italic"/>
                <a:cs typeface="Suisse Int'l Semi Bold Italic"/>
              </a:rPr>
              <a:t>increase</a:t>
            </a:r>
            <a:r>
              <a:rPr sz="1650" b="1" spc="40" dirty="0">
                <a:solidFill>
                  <a:srgbClr val="93C4FD"/>
                </a:solidFill>
                <a:latin typeface="Suisse Int'l Semi Bold Italic"/>
                <a:cs typeface="Suisse Int'l Semi Bold Italic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resulted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substantial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gains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sz="1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6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metrics,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confirming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critical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importance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Speech-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to-</a:t>
            </a:r>
            <a:r>
              <a:rPr sz="16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Speech</a:t>
            </a:r>
            <a:r>
              <a:rPr sz="1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Translation.</a:t>
            </a:r>
            <a:endParaRPr sz="1650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14399" y="4676774"/>
            <a:ext cx="6429375" cy="1971675"/>
            <a:chOff x="914399" y="4676774"/>
            <a:chExt cx="6429375" cy="1971675"/>
          </a:xfrm>
        </p:grpSpPr>
        <p:sp>
          <p:nvSpPr>
            <p:cNvPr id="36" name="object 36"/>
            <p:cNvSpPr/>
            <p:nvPr/>
          </p:nvSpPr>
          <p:spPr>
            <a:xfrm>
              <a:off x="914399" y="4676774"/>
              <a:ext cx="6429375" cy="1971675"/>
            </a:xfrm>
            <a:custGeom>
              <a:avLst/>
              <a:gdLst/>
              <a:ahLst/>
              <a:cxnLst/>
              <a:rect l="l" t="t" r="r" b="b"/>
              <a:pathLst>
                <a:path w="6429375" h="1971675">
                  <a:moveTo>
                    <a:pt x="6340378" y="1971674"/>
                  </a:moveTo>
                  <a:lnTo>
                    <a:pt x="88995" y="1971674"/>
                  </a:lnTo>
                  <a:lnTo>
                    <a:pt x="82801" y="1971064"/>
                  </a:lnTo>
                  <a:lnTo>
                    <a:pt x="37131" y="1952146"/>
                  </a:lnTo>
                  <a:lnTo>
                    <a:pt x="9643" y="1918653"/>
                  </a:lnTo>
                  <a:lnTo>
                    <a:pt x="0" y="1882679"/>
                  </a:lnTo>
                  <a:lnTo>
                    <a:pt x="0" y="1876424"/>
                  </a:lnTo>
                  <a:lnTo>
                    <a:pt x="0" y="88995"/>
                  </a:lnTo>
                  <a:lnTo>
                    <a:pt x="12577" y="47531"/>
                  </a:lnTo>
                  <a:lnTo>
                    <a:pt x="47532" y="12578"/>
                  </a:lnTo>
                  <a:lnTo>
                    <a:pt x="88995" y="0"/>
                  </a:lnTo>
                  <a:lnTo>
                    <a:pt x="6340378" y="0"/>
                  </a:lnTo>
                  <a:lnTo>
                    <a:pt x="6381841" y="12578"/>
                  </a:lnTo>
                  <a:lnTo>
                    <a:pt x="6416795" y="47531"/>
                  </a:lnTo>
                  <a:lnTo>
                    <a:pt x="6429373" y="88995"/>
                  </a:lnTo>
                  <a:lnTo>
                    <a:pt x="6429373" y="1882679"/>
                  </a:lnTo>
                  <a:lnTo>
                    <a:pt x="6416795" y="1924141"/>
                  </a:lnTo>
                  <a:lnTo>
                    <a:pt x="6381841" y="1959095"/>
                  </a:lnTo>
                  <a:lnTo>
                    <a:pt x="6346573" y="1971064"/>
                  </a:lnTo>
                  <a:lnTo>
                    <a:pt x="6340378" y="19716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66799" y="4838699"/>
              <a:ext cx="1085850" cy="247650"/>
            </a:xfrm>
            <a:custGeom>
              <a:avLst/>
              <a:gdLst/>
              <a:ahLst/>
              <a:cxnLst/>
              <a:rect l="l" t="t" r="r" b="b"/>
              <a:pathLst>
                <a:path w="1085850" h="247650">
                  <a:moveTo>
                    <a:pt x="1052802" y="247649"/>
                  </a:moveTo>
                  <a:lnTo>
                    <a:pt x="33047" y="247649"/>
                  </a:lnTo>
                  <a:lnTo>
                    <a:pt x="28187" y="246682"/>
                  </a:lnTo>
                  <a:lnTo>
                    <a:pt x="966" y="219462"/>
                  </a:lnTo>
                  <a:lnTo>
                    <a:pt x="0" y="214602"/>
                  </a:lnTo>
                  <a:lnTo>
                    <a:pt x="0" y="20954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052802" y="0"/>
                  </a:lnTo>
                  <a:lnTo>
                    <a:pt x="1084883" y="28186"/>
                  </a:lnTo>
                  <a:lnTo>
                    <a:pt x="1085849" y="33047"/>
                  </a:lnTo>
                  <a:lnTo>
                    <a:pt x="1085849" y="214602"/>
                  </a:lnTo>
                  <a:lnTo>
                    <a:pt x="1057662" y="246682"/>
                  </a:lnTo>
                  <a:lnTo>
                    <a:pt x="1052802" y="247649"/>
                  </a:lnTo>
                  <a:close/>
                </a:path>
              </a:pathLst>
            </a:custGeom>
            <a:solidFill>
              <a:srgbClr val="7E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30300" y="4855765"/>
            <a:ext cx="95567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b="1" spc="-75" dirty="0">
                <a:solidFill>
                  <a:srgbClr val="FECACA"/>
                </a:solidFill>
                <a:latin typeface="Arial"/>
                <a:cs typeface="Arial"/>
              </a:rPr>
              <a:t>LOW</a:t>
            </a:r>
            <a:r>
              <a:rPr sz="1050" b="1" spc="-75" dirty="0">
                <a:solidFill>
                  <a:srgbClr val="FECACA"/>
                </a:solidFill>
                <a:latin typeface="Berlin Sans FB"/>
                <a:cs typeface="Berlin Sans FB"/>
              </a:rPr>
              <a:t>-</a:t>
            </a:r>
            <a:r>
              <a:rPr sz="950" b="1" spc="-65" dirty="0">
                <a:solidFill>
                  <a:srgbClr val="FECACA"/>
                </a:solidFill>
                <a:latin typeface="Arial"/>
                <a:cs typeface="Arial"/>
              </a:rPr>
              <a:t>RESOURCE</a:t>
            </a:r>
            <a:endParaRPr sz="9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54100" y="4985623"/>
            <a:ext cx="1898014" cy="148526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000" b="1" spc="-100" dirty="0">
                <a:solidFill>
                  <a:srgbClr val="FFFFFF"/>
                </a:solidFill>
                <a:latin typeface="Arial"/>
                <a:cs typeface="Arial"/>
              </a:rPr>
              <a:t>Arabic</a:t>
            </a:r>
            <a:r>
              <a:rPr sz="20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b="1" spc="145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16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English</a:t>
            </a:r>
            <a:endParaRPr sz="2000">
              <a:latin typeface="Arial"/>
              <a:cs typeface="Arial"/>
            </a:endParaRPr>
          </a:p>
          <a:p>
            <a:pPr marL="12700" marR="852169">
              <a:lnSpc>
                <a:spcPts val="2700"/>
              </a:lnSpc>
            </a:pP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1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: </a:t>
            </a:r>
            <a:r>
              <a:rPr sz="15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size</a:t>
            </a:r>
            <a:r>
              <a:rPr sz="14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: 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</a:t>
            </a:r>
            <a:r>
              <a:rPr sz="1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49081" y="5416655"/>
            <a:ext cx="1057275" cy="10541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94335">
              <a:lnSpc>
                <a:spcPct val="100000"/>
              </a:lnSpc>
              <a:spcBef>
                <a:spcPts val="1000"/>
              </a:spcBef>
            </a:pPr>
            <a:r>
              <a:rPr sz="1500" spc="-135" dirty="0">
                <a:solidFill>
                  <a:srgbClr val="93C4FD"/>
                </a:solidFill>
                <a:latin typeface="Microsoft Sans Serif"/>
                <a:cs typeface="Microsoft Sans Serif"/>
              </a:rPr>
              <a:t>FLEURS</a:t>
            </a:r>
            <a:endParaRPr sz="1500" dirty="0">
              <a:latin typeface="Microsoft Sans Serif"/>
              <a:cs typeface="Microsoft Sans Serif"/>
            </a:endParaRPr>
          </a:p>
          <a:p>
            <a:pPr marL="12700" marR="5080" indent="3810">
              <a:lnSpc>
                <a:spcPct val="150000"/>
              </a:lnSpc>
            </a:pPr>
            <a:r>
              <a:rPr sz="1450" dirty="0">
                <a:solidFill>
                  <a:srgbClr val="93C4FD"/>
                </a:solidFill>
                <a:latin typeface="Microsoft Sans Serif"/>
                <a:cs typeface="Microsoft Sans Serif"/>
              </a:rPr>
              <a:t>~2,300</a:t>
            </a:r>
            <a:r>
              <a:rPr sz="1450" spc="45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93C4FD"/>
                </a:solidFill>
                <a:latin typeface="Microsoft Sans Serif"/>
                <a:cs typeface="Microsoft Sans Serif"/>
              </a:rPr>
              <a:t>pairs </a:t>
            </a:r>
            <a:r>
              <a:rPr sz="1500" spc="-20" dirty="0">
                <a:solidFill>
                  <a:srgbClr val="FBA5A5"/>
                </a:solidFill>
                <a:latin typeface="Microsoft Sans Serif"/>
                <a:cs typeface="Microsoft Sans Serif"/>
              </a:rPr>
              <a:t>Noisy</a:t>
            </a:r>
            <a:r>
              <a:rPr sz="1500" spc="-75" dirty="0">
                <a:solidFill>
                  <a:srgbClr val="FBA5A5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FBA5A5"/>
                </a:solidFill>
                <a:latin typeface="Microsoft Sans Serif"/>
                <a:cs typeface="Microsoft Sans Serif"/>
              </a:rPr>
              <a:t>output</a:t>
            </a:r>
            <a:endParaRPr sz="1500" dirty="0">
              <a:latin typeface="Microsoft Sans Serif"/>
              <a:cs typeface="Microsoft Sans Seri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14399" y="6800849"/>
            <a:ext cx="6429375" cy="1971675"/>
            <a:chOff x="914399" y="6800849"/>
            <a:chExt cx="6429375" cy="1971675"/>
          </a:xfrm>
        </p:grpSpPr>
        <p:sp>
          <p:nvSpPr>
            <p:cNvPr id="42" name="object 42"/>
            <p:cNvSpPr/>
            <p:nvPr/>
          </p:nvSpPr>
          <p:spPr>
            <a:xfrm>
              <a:off x="914399" y="6800849"/>
              <a:ext cx="6429375" cy="1971675"/>
            </a:xfrm>
            <a:custGeom>
              <a:avLst/>
              <a:gdLst/>
              <a:ahLst/>
              <a:cxnLst/>
              <a:rect l="l" t="t" r="r" b="b"/>
              <a:pathLst>
                <a:path w="6429375" h="1971675">
                  <a:moveTo>
                    <a:pt x="6340378" y="1971674"/>
                  </a:moveTo>
                  <a:lnTo>
                    <a:pt x="88995" y="1971674"/>
                  </a:lnTo>
                  <a:lnTo>
                    <a:pt x="82801" y="1971064"/>
                  </a:lnTo>
                  <a:lnTo>
                    <a:pt x="37131" y="1952146"/>
                  </a:lnTo>
                  <a:lnTo>
                    <a:pt x="9643" y="1918652"/>
                  </a:lnTo>
                  <a:lnTo>
                    <a:pt x="0" y="1882679"/>
                  </a:lnTo>
                  <a:lnTo>
                    <a:pt x="0" y="1876424"/>
                  </a:lnTo>
                  <a:lnTo>
                    <a:pt x="0" y="88995"/>
                  </a:lnTo>
                  <a:lnTo>
                    <a:pt x="12577" y="47531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6340378" y="0"/>
                  </a:lnTo>
                  <a:lnTo>
                    <a:pt x="6381841" y="12577"/>
                  </a:lnTo>
                  <a:lnTo>
                    <a:pt x="6416795" y="47531"/>
                  </a:lnTo>
                  <a:lnTo>
                    <a:pt x="6429373" y="88995"/>
                  </a:lnTo>
                  <a:lnTo>
                    <a:pt x="6429373" y="1882679"/>
                  </a:lnTo>
                  <a:lnTo>
                    <a:pt x="6416795" y="1924141"/>
                  </a:lnTo>
                  <a:lnTo>
                    <a:pt x="6381841" y="1959095"/>
                  </a:lnTo>
                  <a:lnTo>
                    <a:pt x="6346573" y="1971064"/>
                  </a:lnTo>
                  <a:lnTo>
                    <a:pt x="6340378" y="19716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66799" y="6962773"/>
              <a:ext cx="1114425" cy="247650"/>
            </a:xfrm>
            <a:custGeom>
              <a:avLst/>
              <a:gdLst/>
              <a:ahLst/>
              <a:cxnLst/>
              <a:rect l="l" t="t" r="r" b="b"/>
              <a:pathLst>
                <a:path w="1114425" h="247650">
                  <a:moveTo>
                    <a:pt x="1081377" y="247649"/>
                  </a:moveTo>
                  <a:lnTo>
                    <a:pt x="33047" y="247649"/>
                  </a:lnTo>
                  <a:lnTo>
                    <a:pt x="28187" y="246682"/>
                  </a:lnTo>
                  <a:lnTo>
                    <a:pt x="966" y="219461"/>
                  </a:lnTo>
                  <a:lnTo>
                    <a:pt x="0" y="214601"/>
                  </a:lnTo>
                  <a:lnTo>
                    <a:pt x="0" y="20954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081377" y="0"/>
                  </a:lnTo>
                  <a:lnTo>
                    <a:pt x="1113457" y="28186"/>
                  </a:lnTo>
                  <a:lnTo>
                    <a:pt x="1114424" y="33047"/>
                  </a:lnTo>
                  <a:lnTo>
                    <a:pt x="1114424" y="214601"/>
                  </a:lnTo>
                  <a:lnTo>
                    <a:pt x="1086237" y="246682"/>
                  </a:lnTo>
                  <a:lnTo>
                    <a:pt x="1081377" y="247649"/>
                  </a:lnTo>
                  <a:close/>
                </a:path>
              </a:pathLst>
            </a:custGeom>
            <a:solidFill>
              <a:srgbClr val="054E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130300" y="6979840"/>
            <a:ext cx="98488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b="1" spc="-45" dirty="0">
                <a:solidFill>
                  <a:srgbClr val="A6F2D0"/>
                </a:solidFill>
                <a:latin typeface="Arial"/>
                <a:cs typeface="Arial"/>
              </a:rPr>
              <a:t>HIGH</a:t>
            </a:r>
            <a:r>
              <a:rPr sz="1050" b="1" spc="-45" dirty="0">
                <a:solidFill>
                  <a:srgbClr val="A6F2D0"/>
                </a:solidFill>
                <a:latin typeface="Berlin Sans FB"/>
                <a:cs typeface="Berlin Sans FB"/>
              </a:rPr>
              <a:t>-</a:t>
            </a:r>
            <a:r>
              <a:rPr sz="950" b="1" spc="-65" dirty="0">
                <a:solidFill>
                  <a:srgbClr val="A6F2D0"/>
                </a:solidFill>
                <a:latin typeface="Arial"/>
                <a:cs typeface="Arial"/>
              </a:rPr>
              <a:t>RESOURCE</a:t>
            </a:r>
            <a:endParaRPr sz="9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54100" y="7109697"/>
            <a:ext cx="2052320" cy="148526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German</a:t>
            </a: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b="1" spc="145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16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English</a:t>
            </a:r>
            <a:endParaRPr sz="2000">
              <a:latin typeface="Arial"/>
              <a:cs typeface="Arial"/>
            </a:endParaRPr>
          </a:p>
          <a:p>
            <a:pPr marL="12700" marR="1006475">
              <a:lnSpc>
                <a:spcPts val="2700"/>
              </a:lnSpc>
            </a:pP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1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: </a:t>
            </a:r>
            <a:r>
              <a:rPr sz="15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size</a:t>
            </a:r>
            <a:r>
              <a:rPr sz="14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: 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</a:t>
            </a:r>
            <a:r>
              <a:rPr sz="1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82517" y="7540729"/>
            <a:ext cx="1423670" cy="10541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742950">
              <a:lnSpc>
                <a:spcPct val="100000"/>
              </a:lnSpc>
              <a:spcBef>
                <a:spcPts val="1000"/>
              </a:spcBef>
            </a:pPr>
            <a:r>
              <a:rPr sz="1500" spc="-70" dirty="0">
                <a:solidFill>
                  <a:srgbClr val="93C4FD"/>
                </a:solidFill>
                <a:latin typeface="Microsoft Sans Serif"/>
                <a:cs typeface="Microsoft Sans Serif"/>
              </a:rPr>
              <a:t>CVSS</a:t>
            </a:r>
            <a:r>
              <a:rPr sz="1450" spc="-70" dirty="0">
                <a:solidFill>
                  <a:srgbClr val="93C4FD"/>
                </a:solidFill>
                <a:latin typeface="Microsoft Sans Serif"/>
                <a:cs typeface="Microsoft Sans Serif"/>
              </a:rPr>
              <a:t>-</a:t>
            </a:r>
            <a:r>
              <a:rPr sz="1500" spc="-50" dirty="0">
                <a:solidFill>
                  <a:srgbClr val="93C4FD"/>
                </a:solidFill>
                <a:latin typeface="Microsoft Sans Serif"/>
                <a:cs typeface="Microsoft Sans Serif"/>
              </a:rPr>
              <a:t>C</a:t>
            </a:r>
            <a:endParaRPr sz="1500">
              <a:latin typeface="Microsoft Sans Serif"/>
              <a:cs typeface="Microsoft Sans Serif"/>
            </a:endParaRPr>
          </a:p>
          <a:p>
            <a:pPr marL="12700" marR="5080" indent="190500">
              <a:lnSpc>
                <a:spcPct val="150000"/>
              </a:lnSpc>
            </a:pPr>
            <a:r>
              <a:rPr sz="1450" spc="-10" dirty="0">
                <a:solidFill>
                  <a:srgbClr val="93C4FD"/>
                </a:solidFill>
                <a:latin typeface="Microsoft Sans Serif"/>
                <a:cs typeface="Microsoft Sans Serif"/>
              </a:rPr>
              <a:t>~128,000</a:t>
            </a:r>
            <a:r>
              <a:rPr sz="1450" spc="-75" dirty="0">
                <a:solidFill>
                  <a:srgbClr val="93C4FD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93C4FD"/>
                </a:solidFill>
                <a:latin typeface="Microsoft Sans Serif"/>
                <a:cs typeface="Microsoft Sans Serif"/>
              </a:rPr>
              <a:t>pairs </a:t>
            </a:r>
            <a:r>
              <a:rPr sz="1500" b="0" spc="-65" dirty="0">
                <a:solidFill>
                  <a:srgbClr val="6EE7B6"/>
                </a:solidFill>
                <a:latin typeface="Suisse Int'l Book"/>
                <a:cs typeface="Suisse Int'l Book"/>
              </a:rPr>
              <a:t>Fluent</a:t>
            </a:r>
            <a:r>
              <a:rPr sz="1500" b="0" spc="5" dirty="0">
                <a:solidFill>
                  <a:srgbClr val="6EE7B6"/>
                </a:solidFill>
                <a:latin typeface="Suisse Int'l Book"/>
                <a:cs typeface="Suisse Int'l Book"/>
              </a:rPr>
              <a:t> </a:t>
            </a:r>
            <a:r>
              <a:rPr sz="1500" b="0" spc="-70" dirty="0">
                <a:solidFill>
                  <a:srgbClr val="6EE7B6"/>
                </a:solidFill>
                <a:latin typeface="Suisse Int'l Book"/>
                <a:cs typeface="Suisse Int'l Book"/>
              </a:rPr>
              <a:t>translation</a:t>
            </a:r>
            <a:endParaRPr sz="1500">
              <a:latin typeface="Suisse Int'l Book"/>
              <a:cs typeface="Suisse Int'l Book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915274" y="2533649"/>
            <a:ext cx="9267825" cy="2438400"/>
            <a:chOff x="7915274" y="2533649"/>
            <a:chExt cx="9267825" cy="2438400"/>
          </a:xfrm>
        </p:grpSpPr>
        <p:sp>
          <p:nvSpPr>
            <p:cNvPr id="48" name="object 48"/>
            <p:cNvSpPr/>
            <p:nvPr/>
          </p:nvSpPr>
          <p:spPr>
            <a:xfrm>
              <a:off x="7920036" y="2538412"/>
              <a:ext cx="9258300" cy="2428875"/>
            </a:xfrm>
            <a:custGeom>
              <a:avLst/>
              <a:gdLst/>
              <a:ahLst/>
              <a:cxnLst/>
              <a:rect l="l" t="t" r="r" b="b"/>
              <a:pathLst>
                <a:path w="9258300" h="2428875">
                  <a:moveTo>
                    <a:pt x="9191551" y="2428874"/>
                  </a:moveTo>
                  <a:lnTo>
                    <a:pt x="66746" y="2428874"/>
                  </a:lnTo>
                  <a:lnTo>
                    <a:pt x="62100" y="2428417"/>
                  </a:lnTo>
                  <a:lnTo>
                    <a:pt x="24239" y="2411267"/>
                  </a:lnTo>
                  <a:lnTo>
                    <a:pt x="2287" y="2375974"/>
                  </a:lnTo>
                  <a:lnTo>
                    <a:pt x="0" y="2362127"/>
                  </a:lnTo>
                  <a:lnTo>
                    <a:pt x="0" y="235743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9191551" y="0"/>
                  </a:lnTo>
                  <a:lnTo>
                    <a:pt x="9230448" y="14645"/>
                  </a:lnTo>
                  <a:lnTo>
                    <a:pt x="9254654" y="48433"/>
                  </a:lnTo>
                  <a:lnTo>
                    <a:pt x="9258298" y="66746"/>
                  </a:lnTo>
                  <a:lnTo>
                    <a:pt x="9258298" y="2362127"/>
                  </a:lnTo>
                  <a:lnTo>
                    <a:pt x="9243653" y="2401025"/>
                  </a:lnTo>
                  <a:lnTo>
                    <a:pt x="9209863" y="2425231"/>
                  </a:lnTo>
                  <a:lnTo>
                    <a:pt x="9196197" y="2428417"/>
                  </a:lnTo>
                  <a:lnTo>
                    <a:pt x="9191551" y="24288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920036" y="2538412"/>
              <a:ext cx="9258300" cy="2428875"/>
            </a:xfrm>
            <a:custGeom>
              <a:avLst/>
              <a:gdLst/>
              <a:ahLst/>
              <a:cxnLst/>
              <a:rect l="l" t="t" r="r" b="b"/>
              <a:pathLst>
                <a:path w="9258300" h="2428875">
                  <a:moveTo>
                    <a:pt x="0" y="235743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7605" y="24240"/>
                  </a:lnTo>
                  <a:lnTo>
                    <a:pt x="20922" y="20923"/>
                  </a:lnTo>
                  <a:lnTo>
                    <a:pt x="24239" y="17606"/>
                  </a:lnTo>
                  <a:lnTo>
                    <a:pt x="27847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9186861" y="0"/>
                  </a:lnTo>
                  <a:lnTo>
                    <a:pt x="9191551" y="0"/>
                  </a:lnTo>
                  <a:lnTo>
                    <a:pt x="9196197" y="457"/>
                  </a:lnTo>
                  <a:lnTo>
                    <a:pt x="9226547" y="12039"/>
                  </a:lnTo>
                  <a:lnTo>
                    <a:pt x="9230448" y="14645"/>
                  </a:lnTo>
                  <a:lnTo>
                    <a:pt x="9234058" y="17606"/>
                  </a:lnTo>
                  <a:lnTo>
                    <a:pt x="9237374" y="20923"/>
                  </a:lnTo>
                  <a:lnTo>
                    <a:pt x="9240692" y="24240"/>
                  </a:lnTo>
                  <a:lnTo>
                    <a:pt x="9243652" y="27848"/>
                  </a:lnTo>
                  <a:lnTo>
                    <a:pt x="9246257" y="31748"/>
                  </a:lnTo>
                  <a:lnTo>
                    <a:pt x="9248863" y="35648"/>
                  </a:lnTo>
                  <a:lnTo>
                    <a:pt x="9251065" y="39765"/>
                  </a:lnTo>
                  <a:lnTo>
                    <a:pt x="9252858" y="44099"/>
                  </a:lnTo>
                  <a:lnTo>
                    <a:pt x="9254654" y="48433"/>
                  </a:lnTo>
                  <a:lnTo>
                    <a:pt x="9258299" y="71437"/>
                  </a:lnTo>
                  <a:lnTo>
                    <a:pt x="9258299" y="2357437"/>
                  </a:lnTo>
                  <a:lnTo>
                    <a:pt x="9258298" y="2362127"/>
                  </a:lnTo>
                  <a:lnTo>
                    <a:pt x="9257840" y="2366773"/>
                  </a:lnTo>
                  <a:lnTo>
                    <a:pt x="9256924" y="2371373"/>
                  </a:lnTo>
                  <a:lnTo>
                    <a:pt x="9256009" y="2375974"/>
                  </a:lnTo>
                  <a:lnTo>
                    <a:pt x="9237374" y="2407951"/>
                  </a:lnTo>
                  <a:lnTo>
                    <a:pt x="9234058" y="2411267"/>
                  </a:lnTo>
                  <a:lnTo>
                    <a:pt x="9196197" y="2428417"/>
                  </a:lnTo>
                  <a:lnTo>
                    <a:pt x="9191551" y="2428874"/>
                  </a:lnTo>
                  <a:lnTo>
                    <a:pt x="9186861" y="2428874"/>
                  </a:lnTo>
                  <a:lnTo>
                    <a:pt x="71437" y="2428874"/>
                  </a:lnTo>
                  <a:lnTo>
                    <a:pt x="66746" y="2428874"/>
                  </a:lnTo>
                  <a:lnTo>
                    <a:pt x="62100" y="2428417"/>
                  </a:lnTo>
                  <a:lnTo>
                    <a:pt x="24239" y="2411267"/>
                  </a:lnTo>
                  <a:lnTo>
                    <a:pt x="2287" y="2375974"/>
                  </a:lnTo>
                  <a:lnTo>
                    <a:pt x="0" y="2362127"/>
                  </a:lnTo>
                  <a:lnTo>
                    <a:pt x="0" y="2357437"/>
                  </a:lnTo>
                  <a:close/>
                </a:path>
              </a:pathLst>
            </a:custGeom>
            <a:ln w="9524">
              <a:solidFill>
                <a:srgbClr val="374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325349" y="3378199"/>
              <a:ext cx="304800" cy="355600"/>
            </a:xfrm>
            <a:custGeom>
              <a:avLst/>
              <a:gdLst/>
              <a:ahLst/>
              <a:cxnLst/>
              <a:rect l="l" t="t" r="r" b="b"/>
              <a:pathLst>
                <a:path w="304800" h="355600">
                  <a:moveTo>
                    <a:pt x="152400" y="304800"/>
                  </a:moveTo>
                  <a:lnTo>
                    <a:pt x="152400" y="152400"/>
                  </a:lnTo>
                  <a:lnTo>
                    <a:pt x="152399" y="149064"/>
                  </a:lnTo>
                  <a:lnTo>
                    <a:pt x="137520" y="116478"/>
                  </a:lnTo>
                  <a:lnTo>
                    <a:pt x="135162" y="114120"/>
                  </a:lnTo>
                  <a:lnTo>
                    <a:pt x="132596" y="112014"/>
                  </a:lnTo>
                  <a:lnTo>
                    <a:pt x="129822" y="110161"/>
                  </a:lnTo>
                  <a:lnTo>
                    <a:pt x="127049" y="108308"/>
                  </a:lnTo>
                  <a:lnTo>
                    <a:pt x="104935" y="101600"/>
                  </a:lnTo>
                  <a:lnTo>
                    <a:pt x="101600" y="101600"/>
                  </a:lnTo>
                  <a:lnTo>
                    <a:pt x="50800" y="101600"/>
                  </a:lnTo>
                  <a:lnTo>
                    <a:pt x="47464" y="101600"/>
                  </a:lnTo>
                  <a:lnTo>
                    <a:pt x="44160" y="101925"/>
                  </a:lnTo>
                  <a:lnTo>
                    <a:pt x="40889" y="102576"/>
                  </a:lnTo>
                  <a:lnTo>
                    <a:pt x="37617" y="103226"/>
                  </a:lnTo>
                  <a:lnTo>
                    <a:pt x="34441" y="104190"/>
                  </a:lnTo>
                  <a:lnTo>
                    <a:pt x="31359" y="105466"/>
                  </a:lnTo>
                  <a:lnTo>
                    <a:pt x="28278" y="106743"/>
                  </a:lnTo>
                  <a:lnTo>
                    <a:pt x="25350" y="108308"/>
                  </a:lnTo>
                  <a:lnTo>
                    <a:pt x="22577" y="110161"/>
                  </a:lnTo>
                  <a:lnTo>
                    <a:pt x="19803" y="112014"/>
                  </a:lnTo>
                  <a:lnTo>
                    <a:pt x="17237" y="114120"/>
                  </a:lnTo>
                  <a:lnTo>
                    <a:pt x="14878" y="116478"/>
                  </a:lnTo>
                  <a:lnTo>
                    <a:pt x="12520" y="118837"/>
                  </a:lnTo>
                  <a:lnTo>
                    <a:pt x="10414" y="121403"/>
                  </a:lnTo>
                  <a:lnTo>
                    <a:pt x="8561" y="124177"/>
                  </a:lnTo>
                  <a:lnTo>
                    <a:pt x="6708" y="126950"/>
                  </a:lnTo>
                  <a:lnTo>
                    <a:pt x="5143" y="129878"/>
                  </a:lnTo>
                  <a:lnTo>
                    <a:pt x="3866" y="132959"/>
                  </a:lnTo>
                  <a:lnTo>
                    <a:pt x="2590" y="136041"/>
                  </a:lnTo>
                  <a:lnTo>
                    <a:pt x="1626" y="139217"/>
                  </a:lnTo>
                  <a:lnTo>
                    <a:pt x="976" y="142489"/>
                  </a:lnTo>
                  <a:lnTo>
                    <a:pt x="325" y="145760"/>
                  </a:lnTo>
                  <a:lnTo>
                    <a:pt x="0" y="149064"/>
                  </a:lnTo>
                  <a:lnTo>
                    <a:pt x="0" y="152400"/>
                  </a:lnTo>
                  <a:lnTo>
                    <a:pt x="0" y="304800"/>
                  </a:lnTo>
                  <a:lnTo>
                    <a:pt x="8561" y="333022"/>
                  </a:lnTo>
                  <a:lnTo>
                    <a:pt x="10414" y="335796"/>
                  </a:lnTo>
                  <a:lnTo>
                    <a:pt x="22577" y="347038"/>
                  </a:lnTo>
                  <a:lnTo>
                    <a:pt x="25350" y="348891"/>
                  </a:lnTo>
                  <a:lnTo>
                    <a:pt x="50800" y="355600"/>
                  </a:lnTo>
                  <a:lnTo>
                    <a:pt x="101600" y="355600"/>
                  </a:lnTo>
                  <a:lnTo>
                    <a:pt x="129822" y="347038"/>
                  </a:lnTo>
                  <a:lnTo>
                    <a:pt x="132596" y="345185"/>
                  </a:lnTo>
                  <a:lnTo>
                    <a:pt x="143838" y="333022"/>
                  </a:lnTo>
                  <a:lnTo>
                    <a:pt x="145691" y="330249"/>
                  </a:lnTo>
                  <a:lnTo>
                    <a:pt x="152399" y="308135"/>
                  </a:lnTo>
                  <a:lnTo>
                    <a:pt x="152400" y="304800"/>
                  </a:lnTo>
                  <a:close/>
                </a:path>
                <a:path w="304800" h="355600">
                  <a:moveTo>
                    <a:pt x="152400" y="304800"/>
                  </a:moveTo>
                  <a:lnTo>
                    <a:pt x="152400" y="50800"/>
                  </a:lnTo>
                  <a:lnTo>
                    <a:pt x="152400" y="47464"/>
                  </a:lnTo>
                  <a:lnTo>
                    <a:pt x="152725" y="44160"/>
                  </a:lnTo>
                  <a:lnTo>
                    <a:pt x="153376" y="40889"/>
                  </a:lnTo>
                  <a:lnTo>
                    <a:pt x="154026" y="37617"/>
                  </a:lnTo>
                  <a:lnTo>
                    <a:pt x="154990" y="34441"/>
                  </a:lnTo>
                  <a:lnTo>
                    <a:pt x="156266" y="31359"/>
                  </a:lnTo>
                  <a:lnTo>
                    <a:pt x="157543" y="28278"/>
                  </a:lnTo>
                  <a:lnTo>
                    <a:pt x="159108" y="25350"/>
                  </a:lnTo>
                  <a:lnTo>
                    <a:pt x="160961" y="22577"/>
                  </a:lnTo>
                  <a:lnTo>
                    <a:pt x="162814" y="19803"/>
                  </a:lnTo>
                  <a:lnTo>
                    <a:pt x="174977" y="8561"/>
                  </a:lnTo>
                  <a:lnTo>
                    <a:pt x="177750" y="6708"/>
                  </a:lnTo>
                  <a:lnTo>
                    <a:pt x="180678" y="5143"/>
                  </a:lnTo>
                  <a:lnTo>
                    <a:pt x="183759" y="3866"/>
                  </a:lnTo>
                  <a:lnTo>
                    <a:pt x="186841" y="2590"/>
                  </a:lnTo>
                  <a:lnTo>
                    <a:pt x="190017" y="1626"/>
                  </a:lnTo>
                  <a:lnTo>
                    <a:pt x="193289" y="976"/>
                  </a:lnTo>
                  <a:lnTo>
                    <a:pt x="196560" y="325"/>
                  </a:lnTo>
                  <a:lnTo>
                    <a:pt x="199864" y="0"/>
                  </a:lnTo>
                  <a:lnTo>
                    <a:pt x="203200" y="0"/>
                  </a:lnTo>
                  <a:lnTo>
                    <a:pt x="254000" y="0"/>
                  </a:lnTo>
                  <a:lnTo>
                    <a:pt x="257335" y="0"/>
                  </a:lnTo>
                  <a:lnTo>
                    <a:pt x="260639" y="325"/>
                  </a:lnTo>
                  <a:lnTo>
                    <a:pt x="263910" y="976"/>
                  </a:lnTo>
                  <a:lnTo>
                    <a:pt x="267182" y="1626"/>
                  </a:lnTo>
                  <a:lnTo>
                    <a:pt x="282222" y="8561"/>
                  </a:lnTo>
                  <a:lnTo>
                    <a:pt x="284996" y="10414"/>
                  </a:lnTo>
                  <a:lnTo>
                    <a:pt x="287562" y="12520"/>
                  </a:lnTo>
                  <a:lnTo>
                    <a:pt x="289920" y="14878"/>
                  </a:lnTo>
                  <a:lnTo>
                    <a:pt x="292279" y="17237"/>
                  </a:lnTo>
                  <a:lnTo>
                    <a:pt x="304800" y="50800"/>
                  </a:lnTo>
                  <a:lnTo>
                    <a:pt x="304800" y="304800"/>
                  </a:lnTo>
                </a:path>
              </a:pathLst>
            </a:custGeom>
            <a:ln w="25400">
              <a:solidFill>
                <a:srgbClr val="6A72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65049" y="3670299"/>
              <a:ext cx="177800" cy="762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2630149" y="3276599"/>
              <a:ext cx="152400" cy="457200"/>
            </a:xfrm>
            <a:custGeom>
              <a:avLst/>
              <a:gdLst/>
              <a:ahLst/>
              <a:cxnLst/>
              <a:rect l="l" t="t" r="r" b="b"/>
              <a:pathLst>
                <a:path w="152400" h="457200">
                  <a:moveTo>
                    <a:pt x="0" y="406400"/>
                  </a:moveTo>
                  <a:lnTo>
                    <a:pt x="0" y="50800"/>
                  </a:lnTo>
                  <a:lnTo>
                    <a:pt x="0" y="47464"/>
                  </a:lnTo>
                  <a:lnTo>
                    <a:pt x="325" y="44160"/>
                  </a:lnTo>
                  <a:lnTo>
                    <a:pt x="976" y="40889"/>
                  </a:lnTo>
                  <a:lnTo>
                    <a:pt x="1626" y="37617"/>
                  </a:lnTo>
                  <a:lnTo>
                    <a:pt x="2590" y="34441"/>
                  </a:lnTo>
                  <a:lnTo>
                    <a:pt x="3866" y="31359"/>
                  </a:lnTo>
                  <a:lnTo>
                    <a:pt x="5143" y="28278"/>
                  </a:lnTo>
                  <a:lnTo>
                    <a:pt x="6708" y="25350"/>
                  </a:lnTo>
                  <a:lnTo>
                    <a:pt x="8561" y="22577"/>
                  </a:lnTo>
                  <a:lnTo>
                    <a:pt x="10414" y="19803"/>
                  </a:lnTo>
                  <a:lnTo>
                    <a:pt x="12520" y="17237"/>
                  </a:lnTo>
                  <a:lnTo>
                    <a:pt x="14879" y="14878"/>
                  </a:lnTo>
                  <a:lnTo>
                    <a:pt x="17237" y="12520"/>
                  </a:lnTo>
                  <a:lnTo>
                    <a:pt x="19803" y="10414"/>
                  </a:lnTo>
                  <a:lnTo>
                    <a:pt x="22577" y="8561"/>
                  </a:lnTo>
                  <a:lnTo>
                    <a:pt x="25350" y="6708"/>
                  </a:lnTo>
                  <a:lnTo>
                    <a:pt x="28278" y="5143"/>
                  </a:lnTo>
                  <a:lnTo>
                    <a:pt x="31359" y="3866"/>
                  </a:lnTo>
                  <a:lnTo>
                    <a:pt x="34441" y="2590"/>
                  </a:lnTo>
                  <a:lnTo>
                    <a:pt x="37618" y="1626"/>
                  </a:lnTo>
                  <a:lnTo>
                    <a:pt x="40889" y="976"/>
                  </a:lnTo>
                  <a:lnTo>
                    <a:pt x="44160" y="325"/>
                  </a:lnTo>
                  <a:lnTo>
                    <a:pt x="47464" y="0"/>
                  </a:lnTo>
                  <a:lnTo>
                    <a:pt x="50800" y="0"/>
                  </a:lnTo>
                  <a:lnTo>
                    <a:pt x="101600" y="0"/>
                  </a:lnTo>
                  <a:lnTo>
                    <a:pt x="104935" y="0"/>
                  </a:lnTo>
                  <a:lnTo>
                    <a:pt x="108239" y="325"/>
                  </a:lnTo>
                  <a:lnTo>
                    <a:pt x="129822" y="8561"/>
                  </a:lnTo>
                  <a:lnTo>
                    <a:pt x="132596" y="10414"/>
                  </a:lnTo>
                  <a:lnTo>
                    <a:pt x="143838" y="22577"/>
                  </a:lnTo>
                  <a:lnTo>
                    <a:pt x="145691" y="25350"/>
                  </a:lnTo>
                  <a:lnTo>
                    <a:pt x="152400" y="50800"/>
                  </a:lnTo>
                  <a:lnTo>
                    <a:pt x="152400" y="406400"/>
                  </a:lnTo>
                  <a:lnTo>
                    <a:pt x="137521" y="442321"/>
                  </a:lnTo>
                  <a:lnTo>
                    <a:pt x="129822" y="448638"/>
                  </a:lnTo>
                  <a:lnTo>
                    <a:pt x="127049" y="450491"/>
                  </a:lnTo>
                  <a:lnTo>
                    <a:pt x="101600" y="457200"/>
                  </a:lnTo>
                  <a:lnTo>
                    <a:pt x="50800" y="457200"/>
                  </a:lnTo>
                  <a:lnTo>
                    <a:pt x="14878" y="442321"/>
                  </a:lnTo>
                  <a:lnTo>
                    <a:pt x="976" y="416310"/>
                  </a:lnTo>
                  <a:lnTo>
                    <a:pt x="325" y="413039"/>
                  </a:lnTo>
                  <a:lnTo>
                    <a:pt x="0" y="409735"/>
                  </a:lnTo>
                  <a:lnTo>
                    <a:pt x="0" y="406400"/>
                  </a:lnTo>
                  <a:close/>
                </a:path>
              </a:pathLst>
            </a:custGeom>
            <a:ln w="25400">
              <a:solidFill>
                <a:srgbClr val="6A72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1362232" y="3862066"/>
            <a:ext cx="2375535" cy="4394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240"/>
              </a:spcBef>
            </a:pPr>
            <a:r>
              <a:rPr sz="1300" spc="-30" dirty="0">
                <a:solidFill>
                  <a:srgbClr val="9CA2AF"/>
                </a:solidFill>
                <a:latin typeface="Microsoft Sans Serif"/>
                <a:cs typeface="Microsoft Sans Serif"/>
              </a:rPr>
              <a:t>Bar</a:t>
            </a:r>
            <a:r>
              <a:rPr sz="1300" spc="-35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Chart:</a:t>
            </a:r>
            <a:r>
              <a:rPr sz="1300" spc="-3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9CA2AF"/>
                </a:solidFill>
                <a:latin typeface="Microsoft Sans Serif"/>
                <a:cs typeface="Microsoft Sans Serif"/>
              </a:rPr>
              <a:t>2.3k</a:t>
            </a:r>
            <a:r>
              <a:rPr sz="1300" spc="-3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9CA2AF"/>
                </a:solidFill>
                <a:latin typeface="Microsoft Sans Serif"/>
                <a:cs typeface="Microsoft Sans Serif"/>
              </a:rPr>
              <a:t>vs</a:t>
            </a:r>
            <a:r>
              <a:rPr sz="1300" spc="-3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9CA2AF"/>
                </a:solidFill>
                <a:latin typeface="Microsoft Sans Serif"/>
                <a:cs typeface="Microsoft Sans Serif"/>
              </a:rPr>
              <a:t>128k</a:t>
            </a:r>
            <a:r>
              <a:rPr sz="1300" spc="-3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samples</a:t>
            </a:r>
            <a:endParaRPr sz="1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spc="-20" dirty="0">
                <a:solidFill>
                  <a:srgbClr val="6A7280"/>
                </a:solidFill>
                <a:latin typeface="Trebuchet MS"/>
                <a:cs typeface="Trebuchet MS"/>
              </a:rPr>
              <a:t>(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Insert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dataset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size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 comparison here</a:t>
            </a:r>
            <a:r>
              <a:rPr sz="1200" spc="-20" dirty="0">
                <a:solidFill>
                  <a:srgbClr val="6A7280"/>
                </a:solidFill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015687"/>
              </p:ext>
            </p:extLst>
          </p:nvPr>
        </p:nvGraphicFramePr>
        <p:xfrm>
          <a:off x="7724774" y="5157786"/>
          <a:ext cx="9647554" cy="1242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1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0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endParaRPr sz="13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B w="19050">
                      <a:solidFill>
                        <a:srgbClr val="3394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en-US"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 German </a:t>
                      </a:r>
                      <a:endParaRPr sz="1500" dirty="0">
                        <a:latin typeface="Arial"/>
                        <a:cs typeface="Arial"/>
                      </a:endParaRPr>
                    </a:p>
                    <a:p>
                      <a:pPr marL="1492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1200" dirty="0">
                        <a:latin typeface="Suisse Int'l Black"/>
                        <a:cs typeface="Suisse Int'l Black"/>
                      </a:endParaRPr>
                    </a:p>
                  </a:txBody>
                  <a:tcPr marL="0" marR="0" marT="114300" marB="0">
                    <a:lnB w="19050">
                      <a:solidFill>
                        <a:srgbClr val="3394E6"/>
                      </a:solidFill>
                      <a:prstDash val="solid"/>
                    </a:lnB>
                    <a:solidFill>
                      <a:srgbClr val="3394E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5692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en-US"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 </a:t>
                      </a: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English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B w="19050">
                      <a:solidFill>
                        <a:srgbClr val="3394E6"/>
                      </a:solidFill>
                      <a:prstDash val="solid"/>
                    </a:lnB>
                    <a:solidFill>
                      <a:srgbClr val="3394E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endParaRPr sz="13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B w="19050">
                      <a:solidFill>
                        <a:srgbClr val="3394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017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017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692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endParaRPr sz="1300" dirty="0">
                        <a:latin typeface="Suisse Int'l Bold Italic"/>
                        <a:cs typeface="Suisse Int'l Bold Italic"/>
                      </a:endParaRPr>
                    </a:p>
                  </a:txBody>
                  <a:tcPr marL="0" marR="0" marT="13017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017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2" name="Picture 61">
            <a:extLst>
              <a:ext uri="{FF2B5EF4-FFF2-40B4-BE49-F238E27FC236}">
                <a16:creationId xmlns:a16="http://schemas.microsoft.com/office/drawing/2014/main" id="{1BBF93D1-4C23-4812-43B3-C2E37FC38B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00999" y="2590799"/>
            <a:ext cx="9220201" cy="2333626"/>
          </a:xfrm>
          <a:prstGeom prst="rect">
            <a:avLst/>
          </a:prstGeom>
        </p:spPr>
      </p:pic>
      <p:sp>
        <p:nvSpPr>
          <p:cNvPr id="65" name="Rectangle 4">
            <a:extLst>
              <a:ext uri="{FF2B5EF4-FFF2-40B4-BE49-F238E27FC236}">
                <a16:creationId xmlns:a16="http://schemas.microsoft.com/office/drawing/2014/main" id="{40B1605F-7375-E272-EAA7-A742BF2D8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7" name="Rectangle 6">
            <a:extLst>
              <a:ext uri="{FF2B5EF4-FFF2-40B4-BE49-F238E27FC236}">
                <a16:creationId xmlns:a16="http://schemas.microsoft.com/office/drawing/2014/main" id="{E4630715-DAF8-EF4B-03AB-724633BBA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3008E01C-A2D2-F156-5421-205B28497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1" name="Rectangle 10">
            <a:extLst>
              <a:ext uri="{FF2B5EF4-FFF2-40B4-BE49-F238E27FC236}">
                <a16:creationId xmlns:a16="http://schemas.microsoft.com/office/drawing/2014/main" id="{2AD255DD-F999-B21E-6B24-105ADDCAF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3" name="Rectangle 12">
            <a:extLst>
              <a:ext uri="{FF2B5EF4-FFF2-40B4-BE49-F238E27FC236}">
                <a16:creationId xmlns:a16="http://schemas.microsoft.com/office/drawing/2014/main" id="{617F8B5C-525C-0F3E-961F-10CFFD90B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5" name="Rectangle 14">
            <a:extLst>
              <a:ext uri="{FF2B5EF4-FFF2-40B4-BE49-F238E27FC236}">
                <a16:creationId xmlns:a16="http://schemas.microsoft.com/office/drawing/2014/main" id="{CF63D7C9-017F-AEC9-7570-BF2F79AB1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7" name="download (8)">
            <a:hlinkClick r:id="" action="ppaction://media"/>
            <a:extLst>
              <a:ext uri="{FF2B5EF4-FFF2-40B4-BE49-F238E27FC236}">
                <a16:creationId xmlns:a16="http://schemas.microsoft.com/office/drawing/2014/main" id="{0BFA5C64-558D-A9FA-DC53-3FCA3D012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308863" y="5888181"/>
            <a:ext cx="764431" cy="511665"/>
          </a:xfrm>
          <a:prstGeom prst="rect">
            <a:avLst/>
          </a:prstGeom>
        </p:spPr>
      </p:pic>
      <p:pic>
        <p:nvPicPr>
          <p:cNvPr id="78" name="download (9)">
            <a:hlinkClick r:id="" action="ppaction://media"/>
            <a:extLst>
              <a:ext uri="{FF2B5EF4-FFF2-40B4-BE49-F238E27FC236}">
                <a16:creationId xmlns:a16="http://schemas.microsoft.com/office/drawing/2014/main" id="{B1E2FA28-B8FD-8792-E394-C3D590C2B3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3241036" y="5911194"/>
            <a:ext cx="944245" cy="464979"/>
          </a:xfrm>
          <a:prstGeom prst="rect">
            <a:avLst/>
          </a:prstGeom>
        </p:spPr>
      </p:pic>
      <p:pic>
        <p:nvPicPr>
          <p:cNvPr id="79" name="download (10)">
            <a:hlinkClick r:id="" action="ppaction://media"/>
            <a:extLst>
              <a:ext uri="{FF2B5EF4-FFF2-40B4-BE49-F238E27FC236}">
                <a16:creationId xmlns:a16="http://schemas.microsoft.com/office/drawing/2014/main" id="{3DEB4FF0-8A28-E434-41C3-E30C4BC0CE1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290854" y="6447930"/>
            <a:ext cx="853146" cy="391533"/>
          </a:xfrm>
          <a:prstGeom prst="rect">
            <a:avLst/>
          </a:prstGeom>
        </p:spPr>
      </p:pic>
      <p:pic>
        <p:nvPicPr>
          <p:cNvPr id="80" name="download (11)">
            <a:hlinkClick r:id="" action="ppaction://media"/>
            <a:extLst>
              <a:ext uri="{FF2B5EF4-FFF2-40B4-BE49-F238E27FC236}">
                <a16:creationId xmlns:a16="http://schemas.microsoft.com/office/drawing/2014/main" id="{BC21CFE4-76D0-8EB3-E7D4-3A55CB160C0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3163352" y="6421590"/>
            <a:ext cx="1099611" cy="440219"/>
          </a:xfrm>
          <a:prstGeom prst="rect">
            <a:avLst/>
          </a:prstGeom>
        </p:spPr>
      </p:pic>
      <p:pic>
        <p:nvPicPr>
          <p:cNvPr id="81" name="download (12)">
            <a:hlinkClick r:id="" action="ppaction://media"/>
            <a:extLst>
              <a:ext uri="{FF2B5EF4-FFF2-40B4-BE49-F238E27FC236}">
                <a16:creationId xmlns:a16="http://schemas.microsoft.com/office/drawing/2014/main" id="{9EA989C4-2CF3-208B-CB6D-D5C5BEABB6B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290854" y="6906510"/>
            <a:ext cx="782440" cy="390153"/>
          </a:xfrm>
          <a:prstGeom prst="rect">
            <a:avLst/>
          </a:prstGeom>
        </p:spPr>
      </p:pic>
      <p:pic>
        <p:nvPicPr>
          <p:cNvPr id="82" name="download (13)">
            <a:hlinkClick r:id="" action="ppaction://media"/>
            <a:extLst>
              <a:ext uri="{FF2B5EF4-FFF2-40B4-BE49-F238E27FC236}">
                <a16:creationId xmlns:a16="http://schemas.microsoft.com/office/drawing/2014/main" id="{55E16079-DD98-3764-3E47-3C43131E2AC4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3139907" y="6914637"/>
            <a:ext cx="1099610" cy="3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6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40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56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400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336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00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1485899"/>
            <a:ext cx="761999" cy="3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774363"/>
            <a:ext cx="7524750" cy="647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25" dirty="0"/>
              <a:t>Results</a:t>
            </a:r>
            <a:r>
              <a:rPr sz="3950" spc="-225" dirty="0"/>
              <a:t>:</a:t>
            </a:r>
            <a:r>
              <a:rPr sz="3950" spc="-175" dirty="0"/>
              <a:t> </a:t>
            </a:r>
            <a:r>
              <a:rPr spc="-160" dirty="0"/>
              <a:t>German</a:t>
            </a:r>
            <a:r>
              <a:rPr sz="3950" spc="-160" dirty="0"/>
              <a:t>-</a:t>
            </a:r>
            <a:r>
              <a:rPr dirty="0"/>
              <a:t>to</a:t>
            </a:r>
            <a:r>
              <a:rPr sz="3950" dirty="0"/>
              <a:t>-</a:t>
            </a:r>
            <a:r>
              <a:rPr spc="-270" dirty="0"/>
              <a:t>English</a:t>
            </a:r>
            <a:r>
              <a:rPr spc="-204" dirty="0"/>
              <a:t> </a:t>
            </a:r>
            <a:r>
              <a:rPr spc="-90" dirty="0"/>
              <a:t>S</a:t>
            </a:r>
            <a:r>
              <a:rPr sz="3950" spc="-90" dirty="0"/>
              <a:t>2</a:t>
            </a:r>
            <a:r>
              <a:rPr spc="-90" dirty="0"/>
              <a:t>ST</a:t>
            </a:r>
            <a:endParaRPr sz="3950"/>
          </a:p>
        </p:txBody>
      </p:sp>
      <p:sp>
        <p:nvSpPr>
          <p:cNvPr id="4" name="object 4"/>
          <p:cNvSpPr/>
          <p:nvPr/>
        </p:nvSpPr>
        <p:spPr>
          <a:xfrm>
            <a:off x="914399" y="4000499"/>
            <a:ext cx="2257425" cy="428625"/>
          </a:xfrm>
          <a:custGeom>
            <a:avLst/>
            <a:gdLst/>
            <a:ahLst/>
            <a:cxnLst/>
            <a:rect l="l" t="t" r="r" b="b"/>
            <a:pathLst>
              <a:path w="2257425" h="428625">
                <a:moveTo>
                  <a:pt x="2257424" y="428624"/>
                </a:moveTo>
                <a:lnTo>
                  <a:pt x="0" y="428624"/>
                </a:lnTo>
                <a:lnTo>
                  <a:pt x="0" y="76200"/>
                </a:lnTo>
                <a:lnTo>
                  <a:pt x="12830" y="33857"/>
                </a:lnTo>
                <a:lnTo>
                  <a:pt x="47039" y="5800"/>
                </a:lnTo>
                <a:lnTo>
                  <a:pt x="76200" y="0"/>
                </a:lnTo>
                <a:lnTo>
                  <a:pt x="2257424" y="0"/>
                </a:lnTo>
                <a:lnTo>
                  <a:pt x="2257424" y="428624"/>
                </a:lnTo>
                <a:close/>
              </a:path>
            </a:pathLst>
          </a:custGeom>
          <a:solidFill>
            <a:srgbClr val="3394E6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2999" y="4000499"/>
            <a:ext cx="2362200" cy="428625"/>
          </a:xfrm>
          <a:custGeom>
            <a:avLst/>
            <a:gdLst/>
            <a:ahLst/>
            <a:cxnLst/>
            <a:rect l="l" t="t" r="r" b="b"/>
            <a:pathLst>
              <a:path w="2362200" h="428625">
                <a:moveTo>
                  <a:pt x="2362199" y="428624"/>
                </a:moveTo>
                <a:lnTo>
                  <a:pt x="0" y="428624"/>
                </a:lnTo>
                <a:lnTo>
                  <a:pt x="0" y="0"/>
                </a:lnTo>
                <a:lnTo>
                  <a:pt x="2286000" y="0"/>
                </a:lnTo>
                <a:lnTo>
                  <a:pt x="2293506" y="362"/>
                </a:lnTo>
                <a:lnTo>
                  <a:pt x="2334316" y="17266"/>
                </a:lnTo>
                <a:lnTo>
                  <a:pt x="2358936" y="54112"/>
                </a:lnTo>
                <a:lnTo>
                  <a:pt x="2362199" y="428624"/>
                </a:lnTo>
                <a:close/>
              </a:path>
            </a:pathLst>
          </a:custGeom>
          <a:solidFill>
            <a:srgbClr val="3394E6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14399" y="4000499"/>
            <a:ext cx="6400800" cy="2781300"/>
            <a:chOff x="914399" y="4000499"/>
            <a:chExt cx="6400800" cy="2781300"/>
          </a:xfrm>
        </p:grpSpPr>
        <p:sp>
          <p:nvSpPr>
            <p:cNvPr id="7" name="object 7"/>
            <p:cNvSpPr/>
            <p:nvPr/>
          </p:nvSpPr>
          <p:spPr>
            <a:xfrm>
              <a:off x="914399" y="4000499"/>
              <a:ext cx="6400800" cy="2781300"/>
            </a:xfrm>
            <a:custGeom>
              <a:avLst/>
              <a:gdLst/>
              <a:ahLst/>
              <a:cxnLst/>
              <a:rect l="l" t="t" r="r" b="b"/>
              <a:pathLst>
                <a:path w="6400800" h="2781300">
                  <a:moveTo>
                    <a:pt x="6329602" y="2781299"/>
                  </a:moveTo>
                  <a:lnTo>
                    <a:pt x="71196" y="2781299"/>
                  </a:lnTo>
                  <a:lnTo>
                    <a:pt x="66241" y="2780811"/>
                  </a:lnTo>
                  <a:lnTo>
                    <a:pt x="29705" y="2765676"/>
                  </a:lnTo>
                  <a:lnTo>
                    <a:pt x="3885" y="2729637"/>
                  </a:lnTo>
                  <a:lnTo>
                    <a:pt x="0" y="2710102"/>
                  </a:lnTo>
                  <a:lnTo>
                    <a:pt x="0" y="2705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6329602" y="0"/>
                  </a:lnTo>
                  <a:lnTo>
                    <a:pt x="6371093" y="15621"/>
                  </a:lnTo>
                  <a:lnTo>
                    <a:pt x="6396912" y="51661"/>
                  </a:lnTo>
                  <a:lnTo>
                    <a:pt x="6400798" y="71196"/>
                  </a:lnTo>
                  <a:lnTo>
                    <a:pt x="6400798" y="2710102"/>
                  </a:lnTo>
                  <a:lnTo>
                    <a:pt x="6385177" y="2751593"/>
                  </a:lnTo>
                  <a:lnTo>
                    <a:pt x="6349137" y="2777412"/>
                  </a:lnTo>
                  <a:lnTo>
                    <a:pt x="6334558" y="2780811"/>
                  </a:lnTo>
                  <a:lnTo>
                    <a:pt x="6329602" y="27812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399" y="6391273"/>
              <a:ext cx="6400799" cy="3905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53770" y="6772274"/>
              <a:ext cx="6322060" cy="9525"/>
            </a:xfrm>
            <a:custGeom>
              <a:avLst/>
              <a:gdLst/>
              <a:ahLst/>
              <a:cxnLst/>
              <a:rect l="l" t="t" r="r" b="b"/>
              <a:pathLst>
                <a:path w="6322059" h="9525">
                  <a:moveTo>
                    <a:pt x="6322047" y="0"/>
                  </a:moveTo>
                  <a:lnTo>
                    <a:pt x="3999217" y="0"/>
                  </a:lnTo>
                  <a:lnTo>
                    <a:pt x="2218042" y="0"/>
                  </a:lnTo>
                  <a:lnTo>
                    <a:pt x="0" y="0"/>
                  </a:lnTo>
                  <a:lnTo>
                    <a:pt x="863" y="520"/>
                  </a:lnTo>
                  <a:lnTo>
                    <a:pt x="36817" y="9525"/>
                  </a:lnTo>
                  <a:lnTo>
                    <a:pt x="2218042" y="9525"/>
                  </a:lnTo>
                  <a:lnTo>
                    <a:pt x="3999217" y="9525"/>
                  </a:lnTo>
                  <a:lnTo>
                    <a:pt x="6285217" y="9525"/>
                  </a:lnTo>
                  <a:lnTo>
                    <a:pt x="6292735" y="9169"/>
                  </a:lnTo>
                  <a:lnTo>
                    <a:pt x="6300089" y="8077"/>
                  </a:lnTo>
                  <a:lnTo>
                    <a:pt x="6307315" y="6273"/>
                  </a:lnTo>
                  <a:lnTo>
                    <a:pt x="6314389" y="3733"/>
                  </a:lnTo>
                  <a:lnTo>
                    <a:pt x="6321184" y="520"/>
                  </a:lnTo>
                  <a:lnTo>
                    <a:pt x="6322047" y="0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14399" y="7391399"/>
            <a:ext cx="6400800" cy="476250"/>
            <a:chOff x="914399" y="7391399"/>
            <a:chExt cx="6400800" cy="476250"/>
          </a:xfrm>
        </p:grpSpPr>
        <p:sp>
          <p:nvSpPr>
            <p:cNvPr id="11" name="object 11"/>
            <p:cNvSpPr/>
            <p:nvPr/>
          </p:nvSpPr>
          <p:spPr>
            <a:xfrm>
              <a:off x="914399" y="7391399"/>
              <a:ext cx="6400800" cy="476250"/>
            </a:xfrm>
            <a:custGeom>
              <a:avLst/>
              <a:gdLst/>
              <a:ahLst/>
              <a:cxnLst/>
              <a:rect l="l" t="t" r="r" b="b"/>
              <a:pathLst>
                <a:path w="6400800" h="476250">
                  <a:moveTo>
                    <a:pt x="6329602" y="476249"/>
                  </a:moveTo>
                  <a:lnTo>
                    <a:pt x="71196" y="476249"/>
                  </a:lnTo>
                  <a:lnTo>
                    <a:pt x="66241" y="475761"/>
                  </a:lnTo>
                  <a:lnTo>
                    <a:pt x="29705" y="460627"/>
                  </a:lnTo>
                  <a:lnTo>
                    <a:pt x="3885" y="424586"/>
                  </a:lnTo>
                  <a:lnTo>
                    <a:pt x="0" y="405053"/>
                  </a:lnTo>
                  <a:lnTo>
                    <a:pt x="0" y="4000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6329602" y="0"/>
                  </a:lnTo>
                  <a:lnTo>
                    <a:pt x="6371093" y="15621"/>
                  </a:lnTo>
                  <a:lnTo>
                    <a:pt x="6396912" y="51660"/>
                  </a:lnTo>
                  <a:lnTo>
                    <a:pt x="6400798" y="71196"/>
                  </a:lnTo>
                  <a:lnTo>
                    <a:pt x="6400798" y="405053"/>
                  </a:lnTo>
                  <a:lnTo>
                    <a:pt x="6385177" y="446543"/>
                  </a:lnTo>
                  <a:lnTo>
                    <a:pt x="6349137" y="472363"/>
                  </a:lnTo>
                  <a:lnTo>
                    <a:pt x="6334558" y="475761"/>
                  </a:lnTo>
                  <a:lnTo>
                    <a:pt x="6329602" y="476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799" y="7524749"/>
              <a:ext cx="228599" cy="2285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6649" y="7607299"/>
              <a:ext cx="88900" cy="63500"/>
            </a:xfrm>
            <a:custGeom>
              <a:avLst/>
              <a:gdLst/>
              <a:ahLst/>
              <a:cxnLst/>
              <a:rect l="l" t="t" r="r" b="b"/>
              <a:pathLst>
                <a:path w="88900" h="63500">
                  <a:moveTo>
                    <a:pt x="0" y="38100"/>
                  </a:moveTo>
                  <a:lnTo>
                    <a:pt x="25400" y="63500"/>
                  </a:lnTo>
                  <a:lnTo>
                    <a:pt x="889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14399" y="7981949"/>
            <a:ext cx="6400800" cy="476250"/>
            <a:chOff x="914399" y="7981949"/>
            <a:chExt cx="6400800" cy="476250"/>
          </a:xfrm>
        </p:grpSpPr>
        <p:sp>
          <p:nvSpPr>
            <p:cNvPr id="15" name="object 15"/>
            <p:cNvSpPr/>
            <p:nvPr/>
          </p:nvSpPr>
          <p:spPr>
            <a:xfrm>
              <a:off x="914399" y="7981949"/>
              <a:ext cx="6400800" cy="476250"/>
            </a:xfrm>
            <a:custGeom>
              <a:avLst/>
              <a:gdLst/>
              <a:ahLst/>
              <a:cxnLst/>
              <a:rect l="l" t="t" r="r" b="b"/>
              <a:pathLst>
                <a:path w="6400800" h="476250">
                  <a:moveTo>
                    <a:pt x="6329602" y="476249"/>
                  </a:moveTo>
                  <a:lnTo>
                    <a:pt x="71196" y="476249"/>
                  </a:lnTo>
                  <a:lnTo>
                    <a:pt x="66241" y="475761"/>
                  </a:lnTo>
                  <a:lnTo>
                    <a:pt x="29705" y="460627"/>
                  </a:lnTo>
                  <a:lnTo>
                    <a:pt x="3885" y="424587"/>
                  </a:lnTo>
                  <a:lnTo>
                    <a:pt x="0" y="405052"/>
                  </a:lnTo>
                  <a:lnTo>
                    <a:pt x="0" y="40004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6329602" y="0"/>
                  </a:lnTo>
                  <a:lnTo>
                    <a:pt x="6371093" y="15620"/>
                  </a:lnTo>
                  <a:lnTo>
                    <a:pt x="6396912" y="51660"/>
                  </a:lnTo>
                  <a:lnTo>
                    <a:pt x="6400798" y="71196"/>
                  </a:lnTo>
                  <a:lnTo>
                    <a:pt x="6400798" y="405052"/>
                  </a:lnTo>
                  <a:lnTo>
                    <a:pt x="6385177" y="446544"/>
                  </a:lnTo>
                  <a:lnTo>
                    <a:pt x="6349137" y="472363"/>
                  </a:lnTo>
                  <a:lnTo>
                    <a:pt x="6334558" y="475761"/>
                  </a:lnTo>
                  <a:lnTo>
                    <a:pt x="6329602" y="4762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799" y="8115299"/>
              <a:ext cx="228599" cy="2285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36649" y="8197849"/>
              <a:ext cx="88900" cy="63500"/>
            </a:xfrm>
            <a:custGeom>
              <a:avLst/>
              <a:gdLst/>
              <a:ahLst/>
              <a:cxnLst/>
              <a:rect l="l" t="t" r="r" b="b"/>
              <a:pathLst>
                <a:path w="88900" h="63500">
                  <a:moveTo>
                    <a:pt x="0" y="38100"/>
                  </a:moveTo>
                  <a:lnTo>
                    <a:pt x="25400" y="63500"/>
                  </a:lnTo>
                  <a:lnTo>
                    <a:pt x="889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14399" y="8572499"/>
            <a:ext cx="6400800" cy="609600"/>
            <a:chOff x="914399" y="8572499"/>
            <a:chExt cx="6400800" cy="609600"/>
          </a:xfrm>
        </p:grpSpPr>
        <p:sp>
          <p:nvSpPr>
            <p:cNvPr id="19" name="object 19"/>
            <p:cNvSpPr/>
            <p:nvPr/>
          </p:nvSpPr>
          <p:spPr>
            <a:xfrm>
              <a:off x="914399" y="8572499"/>
              <a:ext cx="6400800" cy="609600"/>
            </a:xfrm>
            <a:custGeom>
              <a:avLst/>
              <a:gdLst/>
              <a:ahLst/>
              <a:cxnLst/>
              <a:rect l="l" t="t" r="r" b="b"/>
              <a:pathLst>
                <a:path w="6400800" h="609600">
                  <a:moveTo>
                    <a:pt x="6329602" y="609599"/>
                  </a:moveTo>
                  <a:lnTo>
                    <a:pt x="71196" y="609599"/>
                  </a:lnTo>
                  <a:lnTo>
                    <a:pt x="66241" y="609111"/>
                  </a:lnTo>
                  <a:lnTo>
                    <a:pt x="29705" y="593977"/>
                  </a:lnTo>
                  <a:lnTo>
                    <a:pt x="3885" y="557936"/>
                  </a:lnTo>
                  <a:lnTo>
                    <a:pt x="0" y="538403"/>
                  </a:lnTo>
                  <a:lnTo>
                    <a:pt x="0" y="5333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6329602" y="0"/>
                  </a:lnTo>
                  <a:lnTo>
                    <a:pt x="6371093" y="15620"/>
                  </a:lnTo>
                  <a:lnTo>
                    <a:pt x="6396912" y="51660"/>
                  </a:lnTo>
                  <a:lnTo>
                    <a:pt x="6400798" y="71196"/>
                  </a:lnTo>
                  <a:lnTo>
                    <a:pt x="6400798" y="538403"/>
                  </a:lnTo>
                  <a:lnTo>
                    <a:pt x="6385177" y="579893"/>
                  </a:lnTo>
                  <a:lnTo>
                    <a:pt x="6349137" y="605713"/>
                  </a:lnTo>
                  <a:lnTo>
                    <a:pt x="6334558" y="609111"/>
                  </a:lnTo>
                  <a:lnTo>
                    <a:pt x="6329602" y="6095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799" y="8705849"/>
              <a:ext cx="228599" cy="2285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36649" y="8788399"/>
              <a:ext cx="88900" cy="63500"/>
            </a:xfrm>
            <a:custGeom>
              <a:avLst/>
              <a:gdLst/>
              <a:ahLst/>
              <a:cxnLst/>
              <a:rect l="l" t="t" r="r" b="b"/>
              <a:pathLst>
                <a:path w="88900" h="63500">
                  <a:moveTo>
                    <a:pt x="0" y="38100"/>
                  </a:moveTo>
                  <a:lnTo>
                    <a:pt x="25400" y="63500"/>
                  </a:lnTo>
                  <a:lnTo>
                    <a:pt x="889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01700" y="1827574"/>
            <a:ext cx="294068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-114" dirty="0">
                <a:solidFill>
                  <a:srgbClr val="93C4FD"/>
                </a:solidFill>
                <a:latin typeface="Arial"/>
                <a:cs typeface="Arial"/>
              </a:rPr>
              <a:t>Performance</a:t>
            </a:r>
            <a:r>
              <a:rPr sz="2500" b="1" spc="-8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500" b="1" spc="-65" dirty="0">
                <a:solidFill>
                  <a:srgbClr val="93C4FD"/>
                </a:solidFill>
                <a:latin typeface="Arial"/>
                <a:cs typeface="Arial"/>
              </a:rPr>
              <a:t>Metrics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62074" y="2457449"/>
            <a:ext cx="1238250" cy="1238250"/>
            <a:chOff x="1362074" y="2457449"/>
            <a:chExt cx="1238250" cy="1238250"/>
          </a:xfrm>
        </p:grpSpPr>
        <p:sp>
          <p:nvSpPr>
            <p:cNvPr id="24" name="object 24"/>
            <p:cNvSpPr/>
            <p:nvPr/>
          </p:nvSpPr>
          <p:spPr>
            <a:xfrm>
              <a:off x="1362074" y="2457449"/>
              <a:ext cx="1238250" cy="1238250"/>
            </a:xfrm>
            <a:custGeom>
              <a:avLst/>
              <a:gdLst/>
              <a:ahLst/>
              <a:cxnLst/>
              <a:rect l="l" t="t" r="r" b="b"/>
              <a:pathLst>
                <a:path w="1238250" h="1238250">
                  <a:moveTo>
                    <a:pt x="619124" y="1238249"/>
                  </a:moveTo>
                  <a:lnTo>
                    <a:pt x="558439" y="1235275"/>
                  </a:lnTo>
                  <a:lnTo>
                    <a:pt x="498339" y="1226353"/>
                  </a:lnTo>
                  <a:lnTo>
                    <a:pt x="439400" y="1211596"/>
                  </a:lnTo>
                  <a:lnTo>
                    <a:pt x="382196" y="1191121"/>
                  </a:lnTo>
                  <a:lnTo>
                    <a:pt x="327267" y="1165150"/>
                  </a:lnTo>
                  <a:lnTo>
                    <a:pt x="275157" y="1133908"/>
                  </a:lnTo>
                  <a:lnTo>
                    <a:pt x="226351" y="1097720"/>
                  </a:lnTo>
                  <a:lnTo>
                    <a:pt x="181337" y="1056912"/>
                  </a:lnTo>
                  <a:lnTo>
                    <a:pt x="140529" y="1011897"/>
                  </a:lnTo>
                  <a:lnTo>
                    <a:pt x="104341" y="963092"/>
                  </a:lnTo>
                  <a:lnTo>
                    <a:pt x="73098" y="910981"/>
                  </a:lnTo>
                  <a:lnTo>
                    <a:pt x="47127" y="856053"/>
                  </a:lnTo>
                  <a:lnTo>
                    <a:pt x="26652" y="798849"/>
                  </a:lnTo>
                  <a:lnTo>
                    <a:pt x="11896" y="739910"/>
                  </a:lnTo>
                  <a:lnTo>
                    <a:pt x="2973" y="679810"/>
                  </a:lnTo>
                  <a:lnTo>
                    <a:pt x="0" y="619124"/>
                  </a:lnTo>
                  <a:lnTo>
                    <a:pt x="743" y="588708"/>
                  </a:lnTo>
                  <a:lnTo>
                    <a:pt x="6691" y="528316"/>
                  </a:lnTo>
                  <a:lnTo>
                    <a:pt x="18559" y="468652"/>
                  </a:lnTo>
                  <a:lnTo>
                    <a:pt x="36175" y="410581"/>
                  </a:lnTo>
                  <a:lnTo>
                    <a:pt x="59454" y="354379"/>
                  </a:lnTo>
                  <a:lnTo>
                    <a:pt x="88061" y="300860"/>
                  </a:lnTo>
                  <a:lnTo>
                    <a:pt x="121857" y="250280"/>
                  </a:lnTo>
                  <a:lnTo>
                    <a:pt x="160355" y="203370"/>
                  </a:lnTo>
                  <a:lnTo>
                    <a:pt x="203370" y="160355"/>
                  </a:lnTo>
                  <a:lnTo>
                    <a:pt x="250280" y="121857"/>
                  </a:lnTo>
                  <a:lnTo>
                    <a:pt x="300860" y="88061"/>
                  </a:lnTo>
                  <a:lnTo>
                    <a:pt x="354379" y="59454"/>
                  </a:lnTo>
                  <a:lnTo>
                    <a:pt x="410580" y="36175"/>
                  </a:lnTo>
                  <a:lnTo>
                    <a:pt x="468652" y="18559"/>
                  </a:lnTo>
                  <a:lnTo>
                    <a:pt x="528316" y="6691"/>
                  </a:lnTo>
                  <a:lnTo>
                    <a:pt x="588708" y="743"/>
                  </a:lnTo>
                  <a:lnTo>
                    <a:pt x="619124" y="0"/>
                  </a:lnTo>
                  <a:lnTo>
                    <a:pt x="649540" y="743"/>
                  </a:lnTo>
                  <a:lnTo>
                    <a:pt x="709933" y="6691"/>
                  </a:lnTo>
                  <a:lnTo>
                    <a:pt x="769596" y="18559"/>
                  </a:lnTo>
                  <a:lnTo>
                    <a:pt x="827668" y="36175"/>
                  </a:lnTo>
                  <a:lnTo>
                    <a:pt x="883869" y="59454"/>
                  </a:lnTo>
                  <a:lnTo>
                    <a:pt x="937389" y="88061"/>
                  </a:lnTo>
                  <a:lnTo>
                    <a:pt x="987969" y="121857"/>
                  </a:lnTo>
                  <a:lnTo>
                    <a:pt x="1034879" y="160355"/>
                  </a:lnTo>
                  <a:lnTo>
                    <a:pt x="1077893" y="203370"/>
                  </a:lnTo>
                  <a:lnTo>
                    <a:pt x="1116391" y="250280"/>
                  </a:lnTo>
                  <a:lnTo>
                    <a:pt x="1150188" y="300860"/>
                  </a:lnTo>
                  <a:lnTo>
                    <a:pt x="1178794" y="354379"/>
                  </a:lnTo>
                  <a:lnTo>
                    <a:pt x="1202074" y="410581"/>
                  </a:lnTo>
                  <a:lnTo>
                    <a:pt x="1219690" y="468652"/>
                  </a:lnTo>
                  <a:lnTo>
                    <a:pt x="1231558" y="528316"/>
                  </a:lnTo>
                  <a:lnTo>
                    <a:pt x="1237506" y="588708"/>
                  </a:lnTo>
                  <a:lnTo>
                    <a:pt x="1238249" y="619124"/>
                  </a:lnTo>
                  <a:lnTo>
                    <a:pt x="1237506" y="649540"/>
                  </a:lnTo>
                  <a:lnTo>
                    <a:pt x="1231558" y="709933"/>
                  </a:lnTo>
                  <a:lnTo>
                    <a:pt x="1219690" y="769596"/>
                  </a:lnTo>
                  <a:lnTo>
                    <a:pt x="1202074" y="827668"/>
                  </a:lnTo>
                  <a:lnTo>
                    <a:pt x="1178794" y="883869"/>
                  </a:lnTo>
                  <a:lnTo>
                    <a:pt x="1150188" y="937388"/>
                  </a:lnTo>
                  <a:lnTo>
                    <a:pt x="1116391" y="987968"/>
                  </a:lnTo>
                  <a:lnTo>
                    <a:pt x="1077893" y="1034878"/>
                  </a:lnTo>
                  <a:lnTo>
                    <a:pt x="1034879" y="1077893"/>
                  </a:lnTo>
                  <a:lnTo>
                    <a:pt x="987968" y="1116392"/>
                  </a:lnTo>
                  <a:lnTo>
                    <a:pt x="937388" y="1150188"/>
                  </a:lnTo>
                  <a:lnTo>
                    <a:pt x="883869" y="1178794"/>
                  </a:lnTo>
                  <a:lnTo>
                    <a:pt x="827668" y="1202073"/>
                  </a:lnTo>
                  <a:lnTo>
                    <a:pt x="769596" y="1219689"/>
                  </a:lnTo>
                  <a:lnTo>
                    <a:pt x="709933" y="1231558"/>
                  </a:lnTo>
                  <a:lnTo>
                    <a:pt x="649540" y="1237506"/>
                  </a:lnTo>
                  <a:lnTo>
                    <a:pt x="619124" y="12382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62074" y="2457449"/>
              <a:ext cx="1238250" cy="1236980"/>
            </a:xfrm>
            <a:custGeom>
              <a:avLst/>
              <a:gdLst/>
              <a:ahLst/>
              <a:cxnLst/>
              <a:rect l="l" t="t" r="r" b="b"/>
              <a:pathLst>
                <a:path w="1238250" h="1236979">
                  <a:moveTo>
                    <a:pt x="649540" y="1236980"/>
                  </a:moveTo>
                  <a:lnTo>
                    <a:pt x="588708" y="1236980"/>
                  </a:lnTo>
                  <a:lnTo>
                    <a:pt x="558439" y="1234440"/>
                  </a:lnTo>
                  <a:lnTo>
                    <a:pt x="498339" y="1225550"/>
                  </a:lnTo>
                  <a:lnTo>
                    <a:pt x="439400" y="1211580"/>
                  </a:lnTo>
                  <a:lnTo>
                    <a:pt x="354379" y="1178560"/>
                  </a:lnTo>
                  <a:lnTo>
                    <a:pt x="300860" y="1149350"/>
                  </a:lnTo>
                  <a:lnTo>
                    <a:pt x="250280" y="1116330"/>
                  </a:lnTo>
                  <a:lnTo>
                    <a:pt x="203370" y="1076960"/>
                  </a:lnTo>
                  <a:lnTo>
                    <a:pt x="160355" y="1033780"/>
                  </a:lnTo>
                  <a:lnTo>
                    <a:pt x="121857" y="986790"/>
                  </a:lnTo>
                  <a:lnTo>
                    <a:pt x="88061" y="937260"/>
                  </a:lnTo>
                  <a:lnTo>
                    <a:pt x="59454" y="882650"/>
                  </a:lnTo>
                  <a:lnTo>
                    <a:pt x="36175" y="826770"/>
                  </a:lnTo>
                  <a:lnTo>
                    <a:pt x="18559" y="768350"/>
                  </a:lnTo>
                  <a:lnTo>
                    <a:pt x="6691" y="709930"/>
                  </a:lnTo>
                  <a:lnTo>
                    <a:pt x="743" y="648970"/>
                  </a:lnTo>
                  <a:lnTo>
                    <a:pt x="0" y="618490"/>
                  </a:lnTo>
                  <a:lnTo>
                    <a:pt x="743" y="588010"/>
                  </a:lnTo>
                  <a:lnTo>
                    <a:pt x="2881" y="558800"/>
                  </a:lnTo>
                  <a:lnTo>
                    <a:pt x="2973" y="557530"/>
                  </a:lnTo>
                  <a:lnTo>
                    <a:pt x="11896" y="497840"/>
                  </a:lnTo>
                  <a:lnTo>
                    <a:pt x="26652" y="438150"/>
                  </a:lnTo>
                  <a:lnTo>
                    <a:pt x="47127" y="381000"/>
                  </a:lnTo>
                  <a:lnTo>
                    <a:pt x="73098" y="326390"/>
                  </a:lnTo>
                  <a:lnTo>
                    <a:pt x="104341" y="274320"/>
                  </a:lnTo>
                  <a:lnTo>
                    <a:pt x="140529" y="226060"/>
                  </a:lnTo>
                  <a:lnTo>
                    <a:pt x="181337" y="180340"/>
                  </a:lnTo>
                  <a:lnTo>
                    <a:pt x="226351" y="139700"/>
                  </a:lnTo>
                  <a:lnTo>
                    <a:pt x="275157" y="104140"/>
                  </a:lnTo>
                  <a:lnTo>
                    <a:pt x="327267" y="72390"/>
                  </a:lnTo>
                  <a:lnTo>
                    <a:pt x="410580" y="35560"/>
                  </a:lnTo>
                  <a:lnTo>
                    <a:pt x="468652" y="17780"/>
                  </a:lnTo>
                  <a:lnTo>
                    <a:pt x="528316" y="6350"/>
                  </a:lnTo>
                  <a:lnTo>
                    <a:pt x="588708" y="0"/>
                  </a:lnTo>
                  <a:lnTo>
                    <a:pt x="649540" y="0"/>
                  </a:lnTo>
                  <a:lnTo>
                    <a:pt x="679810" y="2540"/>
                  </a:lnTo>
                  <a:lnTo>
                    <a:pt x="709933" y="6350"/>
                  </a:lnTo>
                  <a:lnTo>
                    <a:pt x="724921" y="8890"/>
                  </a:lnTo>
                  <a:lnTo>
                    <a:pt x="604160" y="8890"/>
                  </a:lnTo>
                  <a:lnTo>
                    <a:pt x="589213" y="10160"/>
                  </a:lnTo>
                  <a:lnTo>
                    <a:pt x="574284" y="10160"/>
                  </a:lnTo>
                  <a:lnTo>
                    <a:pt x="559373" y="11430"/>
                  </a:lnTo>
                  <a:lnTo>
                    <a:pt x="544498" y="13970"/>
                  </a:lnTo>
                  <a:lnTo>
                    <a:pt x="529677" y="15240"/>
                  </a:lnTo>
                  <a:lnTo>
                    <a:pt x="500197" y="20320"/>
                  </a:lnTo>
                  <a:lnTo>
                    <a:pt x="485555" y="24130"/>
                  </a:lnTo>
                  <a:lnTo>
                    <a:pt x="471003" y="26670"/>
                  </a:lnTo>
                  <a:lnTo>
                    <a:pt x="456540" y="30480"/>
                  </a:lnTo>
                  <a:lnTo>
                    <a:pt x="442166" y="35560"/>
                  </a:lnTo>
                  <a:lnTo>
                    <a:pt x="427899" y="39370"/>
                  </a:lnTo>
                  <a:lnTo>
                    <a:pt x="399736" y="49530"/>
                  </a:lnTo>
                  <a:lnTo>
                    <a:pt x="385840" y="55880"/>
                  </a:lnTo>
                  <a:lnTo>
                    <a:pt x="372085" y="60960"/>
                  </a:lnTo>
                  <a:lnTo>
                    <a:pt x="345045" y="73660"/>
                  </a:lnTo>
                  <a:lnTo>
                    <a:pt x="331761" y="81280"/>
                  </a:lnTo>
                  <a:lnTo>
                    <a:pt x="318649" y="87630"/>
                  </a:lnTo>
                  <a:lnTo>
                    <a:pt x="292993" y="102870"/>
                  </a:lnTo>
                  <a:lnTo>
                    <a:pt x="280448" y="111760"/>
                  </a:lnTo>
                  <a:lnTo>
                    <a:pt x="268108" y="120650"/>
                  </a:lnTo>
                  <a:lnTo>
                    <a:pt x="255986" y="128270"/>
                  </a:lnTo>
                  <a:lnTo>
                    <a:pt x="244082" y="138430"/>
                  </a:lnTo>
                  <a:lnTo>
                    <a:pt x="232398" y="147320"/>
                  </a:lnTo>
                  <a:lnTo>
                    <a:pt x="220946" y="157480"/>
                  </a:lnTo>
                  <a:lnTo>
                    <a:pt x="209742" y="166370"/>
                  </a:lnTo>
                  <a:lnTo>
                    <a:pt x="198783" y="176530"/>
                  </a:lnTo>
                  <a:lnTo>
                    <a:pt x="188072" y="187960"/>
                  </a:lnTo>
                  <a:lnTo>
                    <a:pt x="177620" y="198120"/>
                  </a:lnTo>
                  <a:lnTo>
                    <a:pt x="167440" y="209550"/>
                  </a:lnTo>
                  <a:lnTo>
                    <a:pt x="157533" y="219710"/>
                  </a:lnTo>
                  <a:lnTo>
                    <a:pt x="147897" y="231140"/>
                  </a:lnTo>
                  <a:lnTo>
                    <a:pt x="138545" y="243840"/>
                  </a:lnTo>
                  <a:lnTo>
                    <a:pt x="129489" y="255270"/>
                  </a:lnTo>
                  <a:lnTo>
                    <a:pt x="120727" y="267970"/>
                  </a:lnTo>
                  <a:lnTo>
                    <a:pt x="96253" y="304800"/>
                  </a:lnTo>
                  <a:lnTo>
                    <a:pt x="81505" y="331470"/>
                  </a:lnTo>
                  <a:lnTo>
                    <a:pt x="74612" y="344170"/>
                  </a:lnTo>
                  <a:lnTo>
                    <a:pt x="68052" y="358140"/>
                  </a:lnTo>
                  <a:lnTo>
                    <a:pt x="61824" y="370840"/>
                  </a:lnTo>
                  <a:lnTo>
                    <a:pt x="55927" y="384810"/>
                  </a:lnTo>
                  <a:lnTo>
                    <a:pt x="50370" y="398780"/>
                  </a:lnTo>
                  <a:lnTo>
                    <a:pt x="45159" y="412750"/>
                  </a:lnTo>
                  <a:lnTo>
                    <a:pt x="40293" y="426720"/>
                  </a:lnTo>
                  <a:lnTo>
                    <a:pt x="35774" y="441960"/>
                  </a:lnTo>
                  <a:lnTo>
                    <a:pt x="31605" y="455930"/>
                  </a:lnTo>
                  <a:lnTo>
                    <a:pt x="21238" y="499110"/>
                  </a:lnTo>
                  <a:lnTo>
                    <a:pt x="14109" y="543560"/>
                  </a:lnTo>
                  <a:lnTo>
                    <a:pt x="10258" y="588010"/>
                  </a:lnTo>
                  <a:lnTo>
                    <a:pt x="9524" y="618490"/>
                  </a:lnTo>
                  <a:lnTo>
                    <a:pt x="9708" y="633730"/>
                  </a:lnTo>
                  <a:lnTo>
                    <a:pt x="12460" y="678180"/>
                  </a:lnTo>
                  <a:lnTo>
                    <a:pt x="18498" y="722630"/>
                  </a:lnTo>
                  <a:lnTo>
                    <a:pt x="27793" y="767080"/>
                  </a:lnTo>
                  <a:lnTo>
                    <a:pt x="35774" y="795020"/>
                  </a:lnTo>
                  <a:lnTo>
                    <a:pt x="40293" y="810260"/>
                  </a:lnTo>
                  <a:lnTo>
                    <a:pt x="55927" y="852170"/>
                  </a:lnTo>
                  <a:lnTo>
                    <a:pt x="68052" y="878840"/>
                  </a:lnTo>
                  <a:lnTo>
                    <a:pt x="74612" y="892810"/>
                  </a:lnTo>
                  <a:lnTo>
                    <a:pt x="81505" y="905510"/>
                  </a:lnTo>
                  <a:lnTo>
                    <a:pt x="88721" y="919480"/>
                  </a:lnTo>
                  <a:lnTo>
                    <a:pt x="96253" y="932180"/>
                  </a:lnTo>
                  <a:lnTo>
                    <a:pt x="104099" y="944880"/>
                  </a:lnTo>
                  <a:lnTo>
                    <a:pt x="112260" y="957580"/>
                  </a:lnTo>
                  <a:lnTo>
                    <a:pt x="120727" y="969010"/>
                  </a:lnTo>
                  <a:lnTo>
                    <a:pt x="129489" y="981710"/>
                  </a:lnTo>
                  <a:lnTo>
                    <a:pt x="138545" y="993140"/>
                  </a:lnTo>
                  <a:lnTo>
                    <a:pt x="147897" y="1005840"/>
                  </a:lnTo>
                  <a:lnTo>
                    <a:pt x="157533" y="1017270"/>
                  </a:lnTo>
                  <a:lnTo>
                    <a:pt x="167440" y="1027430"/>
                  </a:lnTo>
                  <a:lnTo>
                    <a:pt x="177620" y="1038860"/>
                  </a:lnTo>
                  <a:lnTo>
                    <a:pt x="188072" y="1049020"/>
                  </a:lnTo>
                  <a:lnTo>
                    <a:pt x="198783" y="1060450"/>
                  </a:lnTo>
                  <a:lnTo>
                    <a:pt x="209742" y="1070610"/>
                  </a:lnTo>
                  <a:lnTo>
                    <a:pt x="220946" y="1079500"/>
                  </a:lnTo>
                  <a:lnTo>
                    <a:pt x="232398" y="1089660"/>
                  </a:lnTo>
                  <a:lnTo>
                    <a:pt x="244082" y="1098550"/>
                  </a:lnTo>
                  <a:lnTo>
                    <a:pt x="255986" y="1108710"/>
                  </a:lnTo>
                  <a:lnTo>
                    <a:pt x="268108" y="1116330"/>
                  </a:lnTo>
                  <a:lnTo>
                    <a:pt x="280449" y="1125220"/>
                  </a:lnTo>
                  <a:lnTo>
                    <a:pt x="292993" y="1134110"/>
                  </a:lnTo>
                  <a:lnTo>
                    <a:pt x="318649" y="1149350"/>
                  </a:lnTo>
                  <a:lnTo>
                    <a:pt x="331761" y="1155700"/>
                  </a:lnTo>
                  <a:lnTo>
                    <a:pt x="345045" y="1163320"/>
                  </a:lnTo>
                  <a:lnTo>
                    <a:pt x="372085" y="1176020"/>
                  </a:lnTo>
                  <a:lnTo>
                    <a:pt x="385840" y="1181100"/>
                  </a:lnTo>
                  <a:lnTo>
                    <a:pt x="399736" y="1187450"/>
                  </a:lnTo>
                  <a:lnTo>
                    <a:pt x="427899" y="1197610"/>
                  </a:lnTo>
                  <a:lnTo>
                    <a:pt x="442167" y="1201420"/>
                  </a:lnTo>
                  <a:lnTo>
                    <a:pt x="456540" y="1206500"/>
                  </a:lnTo>
                  <a:lnTo>
                    <a:pt x="471003" y="1210310"/>
                  </a:lnTo>
                  <a:lnTo>
                    <a:pt x="485556" y="1212850"/>
                  </a:lnTo>
                  <a:lnTo>
                    <a:pt x="500197" y="1216660"/>
                  </a:lnTo>
                  <a:lnTo>
                    <a:pt x="529677" y="1221740"/>
                  </a:lnTo>
                  <a:lnTo>
                    <a:pt x="544498" y="1223010"/>
                  </a:lnTo>
                  <a:lnTo>
                    <a:pt x="559373" y="1225550"/>
                  </a:lnTo>
                  <a:lnTo>
                    <a:pt x="574284" y="1226820"/>
                  </a:lnTo>
                  <a:lnTo>
                    <a:pt x="589213" y="1226820"/>
                  </a:lnTo>
                  <a:lnTo>
                    <a:pt x="604160" y="1228090"/>
                  </a:lnTo>
                  <a:lnTo>
                    <a:pt x="724921" y="1228090"/>
                  </a:lnTo>
                  <a:lnTo>
                    <a:pt x="709933" y="1230630"/>
                  </a:lnTo>
                  <a:lnTo>
                    <a:pt x="679810" y="1234440"/>
                  </a:lnTo>
                  <a:lnTo>
                    <a:pt x="649540" y="1236980"/>
                  </a:lnTo>
                  <a:close/>
                </a:path>
                <a:path w="1238250" h="1236979">
                  <a:moveTo>
                    <a:pt x="724921" y="1228090"/>
                  </a:moveTo>
                  <a:lnTo>
                    <a:pt x="634089" y="1228090"/>
                  </a:lnTo>
                  <a:lnTo>
                    <a:pt x="649036" y="1226820"/>
                  </a:lnTo>
                  <a:lnTo>
                    <a:pt x="663965" y="1226820"/>
                  </a:lnTo>
                  <a:lnTo>
                    <a:pt x="678875" y="1225550"/>
                  </a:lnTo>
                  <a:lnTo>
                    <a:pt x="693750" y="1223010"/>
                  </a:lnTo>
                  <a:lnTo>
                    <a:pt x="708571" y="1221740"/>
                  </a:lnTo>
                  <a:lnTo>
                    <a:pt x="738051" y="1216660"/>
                  </a:lnTo>
                  <a:lnTo>
                    <a:pt x="752693" y="1212850"/>
                  </a:lnTo>
                  <a:lnTo>
                    <a:pt x="767245" y="1210310"/>
                  </a:lnTo>
                  <a:lnTo>
                    <a:pt x="781708" y="1206500"/>
                  </a:lnTo>
                  <a:lnTo>
                    <a:pt x="796082" y="1201420"/>
                  </a:lnTo>
                  <a:lnTo>
                    <a:pt x="810349" y="1197610"/>
                  </a:lnTo>
                  <a:lnTo>
                    <a:pt x="838512" y="1187450"/>
                  </a:lnTo>
                  <a:lnTo>
                    <a:pt x="852408" y="1181100"/>
                  </a:lnTo>
                  <a:lnTo>
                    <a:pt x="866163" y="1176020"/>
                  </a:lnTo>
                  <a:lnTo>
                    <a:pt x="893203" y="1163320"/>
                  </a:lnTo>
                  <a:lnTo>
                    <a:pt x="906488" y="1155700"/>
                  </a:lnTo>
                  <a:lnTo>
                    <a:pt x="919599" y="1149350"/>
                  </a:lnTo>
                  <a:lnTo>
                    <a:pt x="945255" y="1134110"/>
                  </a:lnTo>
                  <a:lnTo>
                    <a:pt x="957800" y="1125220"/>
                  </a:lnTo>
                  <a:lnTo>
                    <a:pt x="970141" y="1116330"/>
                  </a:lnTo>
                  <a:lnTo>
                    <a:pt x="982263" y="1108710"/>
                  </a:lnTo>
                  <a:lnTo>
                    <a:pt x="994166" y="1098550"/>
                  </a:lnTo>
                  <a:lnTo>
                    <a:pt x="1005850" y="1089660"/>
                  </a:lnTo>
                  <a:lnTo>
                    <a:pt x="1017302" y="1079500"/>
                  </a:lnTo>
                  <a:lnTo>
                    <a:pt x="1028507" y="1070610"/>
                  </a:lnTo>
                  <a:lnTo>
                    <a:pt x="1039465" y="1060450"/>
                  </a:lnTo>
                  <a:lnTo>
                    <a:pt x="1050176" y="1049020"/>
                  </a:lnTo>
                  <a:lnTo>
                    <a:pt x="1060629" y="1038860"/>
                  </a:lnTo>
                  <a:lnTo>
                    <a:pt x="1070808" y="1027430"/>
                  </a:lnTo>
                  <a:lnTo>
                    <a:pt x="1080716" y="1017270"/>
                  </a:lnTo>
                  <a:lnTo>
                    <a:pt x="1090351" y="1005840"/>
                  </a:lnTo>
                  <a:lnTo>
                    <a:pt x="1099703" y="993140"/>
                  </a:lnTo>
                  <a:lnTo>
                    <a:pt x="1108760" y="981710"/>
                  </a:lnTo>
                  <a:lnTo>
                    <a:pt x="1117522" y="969010"/>
                  </a:lnTo>
                  <a:lnTo>
                    <a:pt x="1141996" y="932180"/>
                  </a:lnTo>
                  <a:lnTo>
                    <a:pt x="1156743" y="905510"/>
                  </a:lnTo>
                  <a:lnTo>
                    <a:pt x="1163636" y="892810"/>
                  </a:lnTo>
                  <a:lnTo>
                    <a:pt x="1170196" y="878840"/>
                  </a:lnTo>
                  <a:lnTo>
                    <a:pt x="1176424" y="866140"/>
                  </a:lnTo>
                  <a:lnTo>
                    <a:pt x="1182321" y="852170"/>
                  </a:lnTo>
                  <a:lnTo>
                    <a:pt x="1187878" y="838200"/>
                  </a:lnTo>
                  <a:lnTo>
                    <a:pt x="1193090" y="824230"/>
                  </a:lnTo>
                  <a:lnTo>
                    <a:pt x="1197955" y="810260"/>
                  </a:lnTo>
                  <a:lnTo>
                    <a:pt x="1202475" y="795020"/>
                  </a:lnTo>
                  <a:lnTo>
                    <a:pt x="1206643" y="781050"/>
                  </a:lnTo>
                  <a:lnTo>
                    <a:pt x="1217010" y="737870"/>
                  </a:lnTo>
                  <a:lnTo>
                    <a:pt x="1224139" y="693420"/>
                  </a:lnTo>
                  <a:lnTo>
                    <a:pt x="1227990" y="648970"/>
                  </a:lnTo>
                  <a:lnTo>
                    <a:pt x="1228724" y="618490"/>
                  </a:lnTo>
                  <a:lnTo>
                    <a:pt x="1228541" y="603250"/>
                  </a:lnTo>
                  <a:lnTo>
                    <a:pt x="1225789" y="558800"/>
                  </a:lnTo>
                  <a:lnTo>
                    <a:pt x="1219750" y="514350"/>
                  </a:lnTo>
                  <a:lnTo>
                    <a:pt x="1210455" y="469900"/>
                  </a:lnTo>
                  <a:lnTo>
                    <a:pt x="1202475" y="441960"/>
                  </a:lnTo>
                  <a:lnTo>
                    <a:pt x="1197955" y="426720"/>
                  </a:lnTo>
                  <a:lnTo>
                    <a:pt x="1182321" y="384810"/>
                  </a:lnTo>
                  <a:lnTo>
                    <a:pt x="1170196" y="358140"/>
                  </a:lnTo>
                  <a:lnTo>
                    <a:pt x="1163636" y="344170"/>
                  </a:lnTo>
                  <a:lnTo>
                    <a:pt x="1156743" y="331470"/>
                  </a:lnTo>
                  <a:lnTo>
                    <a:pt x="1149527" y="317500"/>
                  </a:lnTo>
                  <a:lnTo>
                    <a:pt x="1141996" y="304800"/>
                  </a:lnTo>
                  <a:lnTo>
                    <a:pt x="1134150" y="292100"/>
                  </a:lnTo>
                  <a:lnTo>
                    <a:pt x="1125988" y="279400"/>
                  </a:lnTo>
                  <a:lnTo>
                    <a:pt x="1117522" y="267970"/>
                  </a:lnTo>
                  <a:lnTo>
                    <a:pt x="1108760" y="255270"/>
                  </a:lnTo>
                  <a:lnTo>
                    <a:pt x="1099703" y="243840"/>
                  </a:lnTo>
                  <a:lnTo>
                    <a:pt x="1090351" y="231140"/>
                  </a:lnTo>
                  <a:lnTo>
                    <a:pt x="1080716" y="219710"/>
                  </a:lnTo>
                  <a:lnTo>
                    <a:pt x="1070808" y="209550"/>
                  </a:lnTo>
                  <a:lnTo>
                    <a:pt x="1060629" y="198120"/>
                  </a:lnTo>
                  <a:lnTo>
                    <a:pt x="1050176" y="187960"/>
                  </a:lnTo>
                  <a:lnTo>
                    <a:pt x="1039465" y="176530"/>
                  </a:lnTo>
                  <a:lnTo>
                    <a:pt x="1028507" y="166370"/>
                  </a:lnTo>
                  <a:lnTo>
                    <a:pt x="1017302" y="157480"/>
                  </a:lnTo>
                  <a:lnTo>
                    <a:pt x="1005850" y="147320"/>
                  </a:lnTo>
                  <a:lnTo>
                    <a:pt x="994166" y="138430"/>
                  </a:lnTo>
                  <a:lnTo>
                    <a:pt x="982263" y="128270"/>
                  </a:lnTo>
                  <a:lnTo>
                    <a:pt x="970141" y="120650"/>
                  </a:lnTo>
                  <a:lnTo>
                    <a:pt x="957800" y="111760"/>
                  </a:lnTo>
                  <a:lnTo>
                    <a:pt x="945255" y="102870"/>
                  </a:lnTo>
                  <a:lnTo>
                    <a:pt x="919599" y="87630"/>
                  </a:lnTo>
                  <a:lnTo>
                    <a:pt x="906488" y="81280"/>
                  </a:lnTo>
                  <a:lnTo>
                    <a:pt x="893203" y="73660"/>
                  </a:lnTo>
                  <a:lnTo>
                    <a:pt x="866163" y="60960"/>
                  </a:lnTo>
                  <a:lnTo>
                    <a:pt x="852408" y="55880"/>
                  </a:lnTo>
                  <a:lnTo>
                    <a:pt x="838512" y="49530"/>
                  </a:lnTo>
                  <a:lnTo>
                    <a:pt x="810349" y="39370"/>
                  </a:lnTo>
                  <a:lnTo>
                    <a:pt x="796082" y="35560"/>
                  </a:lnTo>
                  <a:lnTo>
                    <a:pt x="781708" y="30480"/>
                  </a:lnTo>
                  <a:lnTo>
                    <a:pt x="767245" y="26670"/>
                  </a:lnTo>
                  <a:lnTo>
                    <a:pt x="752693" y="24130"/>
                  </a:lnTo>
                  <a:lnTo>
                    <a:pt x="738051" y="20320"/>
                  </a:lnTo>
                  <a:lnTo>
                    <a:pt x="708571" y="15240"/>
                  </a:lnTo>
                  <a:lnTo>
                    <a:pt x="693750" y="13970"/>
                  </a:lnTo>
                  <a:lnTo>
                    <a:pt x="678875" y="11430"/>
                  </a:lnTo>
                  <a:lnTo>
                    <a:pt x="663965" y="10160"/>
                  </a:lnTo>
                  <a:lnTo>
                    <a:pt x="649036" y="10160"/>
                  </a:lnTo>
                  <a:lnTo>
                    <a:pt x="634089" y="8890"/>
                  </a:lnTo>
                  <a:lnTo>
                    <a:pt x="724921" y="8890"/>
                  </a:lnTo>
                  <a:lnTo>
                    <a:pt x="739910" y="11430"/>
                  </a:lnTo>
                  <a:lnTo>
                    <a:pt x="798849" y="25400"/>
                  </a:lnTo>
                  <a:lnTo>
                    <a:pt x="883869" y="58420"/>
                  </a:lnTo>
                  <a:lnTo>
                    <a:pt x="937389" y="87630"/>
                  </a:lnTo>
                  <a:lnTo>
                    <a:pt x="987969" y="120650"/>
                  </a:lnTo>
                  <a:lnTo>
                    <a:pt x="1034879" y="160020"/>
                  </a:lnTo>
                  <a:lnTo>
                    <a:pt x="1077894" y="203200"/>
                  </a:lnTo>
                  <a:lnTo>
                    <a:pt x="1116391" y="250190"/>
                  </a:lnTo>
                  <a:lnTo>
                    <a:pt x="1150188" y="299720"/>
                  </a:lnTo>
                  <a:lnTo>
                    <a:pt x="1178795" y="354330"/>
                  </a:lnTo>
                  <a:lnTo>
                    <a:pt x="1202074" y="410210"/>
                  </a:lnTo>
                  <a:lnTo>
                    <a:pt x="1219690" y="468630"/>
                  </a:lnTo>
                  <a:lnTo>
                    <a:pt x="1231558" y="527050"/>
                  </a:lnTo>
                  <a:lnTo>
                    <a:pt x="1237506" y="588010"/>
                  </a:lnTo>
                  <a:lnTo>
                    <a:pt x="1238249" y="618490"/>
                  </a:lnTo>
                  <a:lnTo>
                    <a:pt x="1237506" y="648970"/>
                  </a:lnTo>
                  <a:lnTo>
                    <a:pt x="1235368" y="678180"/>
                  </a:lnTo>
                  <a:lnTo>
                    <a:pt x="1235275" y="679450"/>
                  </a:lnTo>
                  <a:lnTo>
                    <a:pt x="1226353" y="739140"/>
                  </a:lnTo>
                  <a:lnTo>
                    <a:pt x="1211597" y="798830"/>
                  </a:lnTo>
                  <a:lnTo>
                    <a:pt x="1191121" y="855980"/>
                  </a:lnTo>
                  <a:lnTo>
                    <a:pt x="1165150" y="910590"/>
                  </a:lnTo>
                  <a:lnTo>
                    <a:pt x="1133908" y="962660"/>
                  </a:lnTo>
                  <a:lnTo>
                    <a:pt x="1097720" y="1010920"/>
                  </a:lnTo>
                  <a:lnTo>
                    <a:pt x="1056912" y="1056640"/>
                  </a:lnTo>
                  <a:lnTo>
                    <a:pt x="1011897" y="1097280"/>
                  </a:lnTo>
                  <a:lnTo>
                    <a:pt x="963091" y="1132840"/>
                  </a:lnTo>
                  <a:lnTo>
                    <a:pt x="910981" y="1164590"/>
                  </a:lnTo>
                  <a:lnTo>
                    <a:pt x="827668" y="1201420"/>
                  </a:lnTo>
                  <a:lnTo>
                    <a:pt x="769596" y="1219200"/>
                  </a:lnTo>
                  <a:lnTo>
                    <a:pt x="739910" y="1225550"/>
                  </a:lnTo>
                  <a:lnTo>
                    <a:pt x="724921" y="122809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513234" y="2660294"/>
            <a:ext cx="935990" cy="816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65"/>
              </a:lnSpc>
              <a:spcBef>
                <a:spcPts val="100"/>
              </a:spcBef>
            </a:pPr>
            <a:r>
              <a:rPr sz="1150" spc="-20" dirty="0">
                <a:solidFill>
                  <a:srgbClr val="93C4FD"/>
                </a:solidFill>
                <a:latin typeface="Microsoft Sans Serif"/>
                <a:cs typeface="Microsoft Sans Serif"/>
              </a:rPr>
              <a:t>BLEU</a:t>
            </a:r>
            <a:endParaRPr sz="1150">
              <a:latin typeface="Microsoft Sans Serif"/>
              <a:cs typeface="Microsoft Sans Serif"/>
            </a:endParaRPr>
          </a:p>
          <a:p>
            <a:pPr algn="ctr">
              <a:lnSpc>
                <a:spcPts val="3525"/>
              </a:lnSpc>
            </a:pPr>
            <a:r>
              <a:rPr sz="2950" b="1" spc="-20" dirty="0">
                <a:solidFill>
                  <a:srgbClr val="FFFFFF"/>
                </a:solidFill>
                <a:latin typeface="Arial"/>
                <a:cs typeface="Arial"/>
              </a:rPr>
              <a:t>28.21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0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Normalized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495674" y="2457449"/>
            <a:ext cx="1238250" cy="1238250"/>
            <a:chOff x="3495674" y="2457449"/>
            <a:chExt cx="1238250" cy="1238250"/>
          </a:xfrm>
        </p:grpSpPr>
        <p:sp>
          <p:nvSpPr>
            <p:cNvPr id="28" name="object 28"/>
            <p:cNvSpPr/>
            <p:nvPr/>
          </p:nvSpPr>
          <p:spPr>
            <a:xfrm>
              <a:off x="3495674" y="2457449"/>
              <a:ext cx="1238250" cy="1238250"/>
            </a:xfrm>
            <a:custGeom>
              <a:avLst/>
              <a:gdLst/>
              <a:ahLst/>
              <a:cxnLst/>
              <a:rect l="l" t="t" r="r" b="b"/>
              <a:pathLst>
                <a:path w="1238250" h="1238250">
                  <a:moveTo>
                    <a:pt x="619124" y="1238249"/>
                  </a:moveTo>
                  <a:lnTo>
                    <a:pt x="558439" y="1235275"/>
                  </a:lnTo>
                  <a:lnTo>
                    <a:pt x="498339" y="1226353"/>
                  </a:lnTo>
                  <a:lnTo>
                    <a:pt x="439400" y="1211596"/>
                  </a:lnTo>
                  <a:lnTo>
                    <a:pt x="382195" y="1191121"/>
                  </a:lnTo>
                  <a:lnTo>
                    <a:pt x="327267" y="1165150"/>
                  </a:lnTo>
                  <a:lnTo>
                    <a:pt x="275157" y="1133908"/>
                  </a:lnTo>
                  <a:lnTo>
                    <a:pt x="226351" y="1097720"/>
                  </a:lnTo>
                  <a:lnTo>
                    <a:pt x="181337" y="1056912"/>
                  </a:lnTo>
                  <a:lnTo>
                    <a:pt x="140529" y="1011897"/>
                  </a:lnTo>
                  <a:lnTo>
                    <a:pt x="104341" y="963092"/>
                  </a:lnTo>
                  <a:lnTo>
                    <a:pt x="73099" y="910981"/>
                  </a:lnTo>
                  <a:lnTo>
                    <a:pt x="47127" y="856053"/>
                  </a:lnTo>
                  <a:lnTo>
                    <a:pt x="26651" y="798849"/>
                  </a:lnTo>
                  <a:lnTo>
                    <a:pt x="11895" y="739910"/>
                  </a:lnTo>
                  <a:lnTo>
                    <a:pt x="2973" y="679810"/>
                  </a:lnTo>
                  <a:lnTo>
                    <a:pt x="0" y="619124"/>
                  </a:lnTo>
                  <a:lnTo>
                    <a:pt x="743" y="588708"/>
                  </a:lnTo>
                  <a:lnTo>
                    <a:pt x="6691" y="528316"/>
                  </a:lnTo>
                  <a:lnTo>
                    <a:pt x="18558" y="468652"/>
                  </a:lnTo>
                  <a:lnTo>
                    <a:pt x="36174" y="410581"/>
                  </a:lnTo>
                  <a:lnTo>
                    <a:pt x="59454" y="354379"/>
                  </a:lnTo>
                  <a:lnTo>
                    <a:pt x="88061" y="300860"/>
                  </a:lnTo>
                  <a:lnTo>
                    <a:pt x="121857" y="250280"/>
                  </a:lnTo>
                  <a:lnTo>
                    <a:pt x="160355" y="203370"/>
                  </a:lnTo>
                  <a:lnTo>
                    <a:pt x="203370" y="160355"/>
                  </a:lnTo>
                  <a:lnTo>
                    <a:pt x="250280" y="121857"/>
                  </a:lnTo>
                  <a:lnTo>
                    <a:pt x="300859" y="88061"/>
                  </a:lnTo>
                  <a:lnTo>
                    <a:pt x="354379" y="59454"/>
                  </a:lnTo>
                  <a:lnTo>
                    <a:pt x="410580" y="36175"/>
                  </a:lnTo>
                  <a:lnTo>
                    <a:pt x="468652" y="18559"/>
                  </a:lnTo>
                  <a:lnTo>
                    <a:pt x="528316" y="6691"/>
                  </a:lnTo>
                  <a:lnTo>
                    <a:pt x="588708" y="743"/>
                  </a:lnTo>
                  <a:lnTo>
                    <a:pt x="619124" y="0"/>
                  </a:lnTo>
                  <a:lnTo>
                    <a:pt x="649540" y="743"/>
                  </a:lnTo>
                  <a:lnTo>
                    <a:pt x="709932" y="6691"/>
                  </a:lnTo>
                  <a:lnTo>
                    <a:pt x="769596" y="18559"/>
                  </a:lnTo>
                  <a:lnTo>
                    <a:pt x="827667" y="36175"/>
                  </a:lnTo>
                  <a:lnTo>
                    <a:pt x="883869" y="59454"/>
                  </a:lnTo>
                  <a:lnTo>
                    <a:pt x="937388" y="88061"/>
                  </a:lnTo>
                  <a:lnTo>
                    <a:pt x="987968" y="121857"/>
                  </a:lnTo>
                  <a:lnTo>
                    <a:pt x="1034878" y="160355"/>
                  </a:lnTo>
                  <a:lnTo>
                    <a:pt x="1077893" y="203370"/>
                  </a:lnTo>
                  <a:lnTo>
                    <a:pt x="1116391" y="250280"/>
                  </a:lnTo>
                  <a:lnTo>
                    <a:pt x="1150187" y="300860"/>
                  </a:lnTo>
                  <a:lnTo>
                    <a:pt x="1178794" y="354379"/>
                  </a:lnTo>
                  <a:lnTo>
                    <a:pt x="1202074" y="410581"/>
                  </a:lnTo>
                  <a:lnTo>
                    <a:pt x="1219690" y="468652"/>
                  </a:lnTo>
                  <a:lnTo>
                    <a:pt x="1231558" y="528316"/>
                  </a:lnTo>
                  <a:lnTo>
                    <a:pt x="1237506" y="588708"/>
                  </a:lnTo>
                  <a:lnTo>
                    <a:pt x="1238249" y="619124"/>
                  </a:lnTo>
                  <a:lnTo>
                    <a:pt x="1237506" y="649540"/>
                  </a:lnTo>
                  <a:lnTo>
                    <a:pt x="1231558" y="709933"/>
                  </a:lnTo>
                  <a:lnTo>
                    <a:pt x="1219690" y="769596"/>
                  </a:lnTo>
                  <a:lnTo>
                    <a:pt x="1202074" y="827668"/>
                  </a:lnTo>
                  <a:lnTo>
                    <a:pt x="1178794" y="883869"/>
                  </a:lnTo>
                  <a:lnTo>
                    <a:pt x="1150187" y="937388"/>
                  </a:lnTo>
                  <a:lnTo>
                    <a:pt x="1116391" y="987968"/>
                  </a:lnTo>
                  <a:lnTo>
                    <a:pt x="1077893" y="1034878"/>
                  </a:lnTo>
                  <a:lnTo>
                    <a:pt x="1034878" y="1077893"/>
                  </a:lnTo>
                  <a:lnTo>
                    <a:pt x="987968" y="1116392"/>
                  </a:lnTo>
                  <a:lnTo>
                    <a:pt x="937387" y="1150188"/>
                  </a:lnTo>
                  <a:lnTo>
                    <a:pt x="883869" y="1178794"/>
                  </a:lnTo>
                  <a:lnTo>
                    <a:pt x="827667" y="1202073"/>
                  </a:lnTo>
                  <a:lnTo>
                    <a:pt x="769596" y="1219689"/>
                  </a:lnTo>
                  <a:lnTo>
                    <a:pt x="709932" y="1231558"/>
                  </a:lnTo>
                  <a:lnTo>
                    <a:pt x="649540" y="1237506"/>
                  </a:lnTo>
                  <a:lnTo>
                    <a:pt x="619124" y="12382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95674" y="2457449"/>
              <a:ext cx="1238250" cy="1236980"/>
            </a:xfrm>
            <a:custGeom>
              <a:avLst/>
              <a:gdLst/>
              <a:ahLst/>
              <a:cxnLst/>
              <a:rect l="l" t="t" r="r" b="b"/>
              <a:pathLst>
                <a:path w="1238250" h="1236979">
                  <a:moveTo>
                    <a:pt x="649540" y="1236980"/>
                  </a:moveTo>
                  <a:lnTo>
                    <a:pt x="588708" y="1236980"/>
                  </a:lnTo>
                  <a:lnTo>
                    <a:pt x="558439" y="1234440"/>
                  </a:lnTo>
                  <a:lnTo>
                    <a:pt x="498339" y="1225550"/>
                  </a:lnTo>
                  <a:lnTo>
                    <a:pt x="439400" y="1211580"/>
                  </a:lnTo>
                  <a:lnTo>
                    <a:pt x="354379" y="1178560"/>
                  </a:lnTo>
                  <a:lnTo>
                    <a:pt x="300860" y="1149350"/>
                  </a:lnTo>
                  <a:lnTo>
                    <a:pt x="250280" y="1116330"/>
                  </a:lnTo>
                  <a:lnTo>
                    <a:pt x="203370" y="1076960"/>
                  </a:lnTo>
                  <a:lnTo>
                    <a:pt x="160355" y="1033780"/>
                  </a:lnTo>
                  <a:lnTo>
                    <a:pt x="121857" y="986790"/>
                  </a:lnTo>
                  <a:lnTo>
                    <a:pt x="88061" y="937260"/>
                  </a:lnTo>
                  <a:lnTo>
                    <a:pt x="59454" y="882650"/>
                  </a:lnTo>
                  <a:lnTo>
                    <a:pt x="36174" y="826770"/>
                  </a:lnTo>
                  <a:lnTo>
                    <a:pt x="18558" y="768350"/>
                  </a:lnTo>
                  <a:lnTo>
                    <a:pt x="6691" y="709930"/>
                  </a:lnTo>
                  <a:lnTo>
                    <a:pt x="743" y="648970"/>
                  </a:lnTo>
                  <a:lnTo>
                    <a:pt x="0" y="618490"/>
                  </a:lnTo>
                  <a:lnTo>
                    <a:pt x="743" y="588010"/>
                  </a:lnTo>
                  <a:lnTo>
                    <a:pt x="2880" y="558800"/>
                  </a:lnTo>
                  <a:lnTo>
                    <a:pt x="2973" y="557530"/>
                  </a:lnTo>
                  <a:lnTo>
                    <a:pt x="11895" y="497840"/>
                  </a:lnTo>
                  <a:lnTo>
                    <a:pt x="26651" y="438150"/>
                  </a:lnTo>
                  <a:lnTo>
                    <a:pt x="47127" y="381000"/>
                  </a:lnTo>
                  <a:lnTo>
                    <a:pt x="73099" y="326390"/>
                  </a:lnTo>
                  <a:lnTo>
                    <a:pt x="104341" y="274320"/>
                  </a:lnTo>
                  <a:lnTo>
                    <a:pt x="140529" y="226060"/>
                  </a:lnTo>
                  <a:lnTo>
                    <a:pt x="181337" y="180340"/>
                  </a:lnTo>
                  <a:lnTo>
                    <a:pt x="226351" y="139700"/>
                  </a:lnTo>
                  <a:lnTo>
                    <a:pt x="275156" y="104140"/>
                  </a:lnTo>
                  <a:lnTo>
                    <a:pt x="327267" y="72390"/>
                  </a:lnTo>
                  <a:lnTo>
                    <a:pt x="410580" y="35560"/>
                  </a:lnTo>
                  <a:lnTo>
                    <a:pt x="468652" y="17780"/>
                  </a:lnTo>
                  <a:lnTo>
                    <a:pt x="528316" y="6350"/>
                  </a:lnTo>
                  <a:lnTo>
                    <a:pt x="588708" y="0"/>
                  </a:lnTo>
                  <a:lnTo>
                    <a:pt x="649540" y="0"/>
                  </a:lnTo>
                  <a:lnTo>
                    <a:pt x="679810" y="2540"/>
                  </a:lnTo>
                  <a:lnTo>
                    <a:pt x="709932" y="6350"/>
                  </a:lnTo>
                  <a:lnTo>
                    <a:pt x="724921" y="8890"/>
                  </a:lnTo>
                  <a:lnTo>
                    <a:pt x="604160" y="8890"/>
                  </a:lnTo>
                  <a:lnTo>
                    <a:pt x="589213" y="10160"/>
                  </a:lnTo>
                  <a:lnTo>
                    <a:pt x="574284" y="10160"/>
                  </a:lnTo>
                  <a:lnTo>
                    <a:pt x="559374" y="11430"/>
                  </a:lnTo>
                  <a:lnTo>
                    <a:pt x="544499" y="13970"/>
                  </a:lnTo>
                  <a:lnTo>
                    <a:pt x="529678" y="15240"/>
                  </a:lnTo>
                  <a:lnTo>
                    <a:pt x="500197" y="20320"/>
                  </a:lnTo>
                  <a:lnTo>
                    <a:pt x="485556" y="24130"/>
                  </a:lnTo>
                  <a:lnTo>
                    <a:pt x="471004" y="26670"/>
                  </a:lnTo>
                  <a:lnTo>
                    <a:pt x="456541" y="30480"/>
                  </a:lnTo>
                  <a:lnTo>
                    <a:pt x="442167" y="35560"/>
                  </a:lnTo>
                  <a:lnTo>
                    <a:pt x="427899" y="39370"/>
                  </a:lnTo>
                  <a:lnTo>
                    <a:pt x="399736" y="49530"/>
                  </a:lnTo>
                  <a:lnTo>
                    <a:pt x="385840" y="55880"/>
                  </a:lnTo>
                  <a:lnTo>
                    <a:pt x="372085" y="60960"/>
                  </a:lnTo>
                  <a:lnTo>
                    <a:pt x="345045" y="73660"/>
                  </a:lnTo>
                  <a:lnTo>
                    <a:pt x="331761" y="81280"/>
                  </a:lnTo>
                  <a:lnTo>
                    <a:pt x="318650" y="87630"/>
                  </a:lnTo>
                  <a:lnTo>
                    <a:pt x="292993" y="102870"/>
                  </a:lnTo>
                  <a:lnTo>
                    <a:pt x="280448" y="111760"/>
                  </a:lnTo>
                  <a:lnTo>
                    <a:pt x="268108" y="120650"/>
                  </a:lnTo>
                  <a:lnTo>
                    <a:pt x="255986" y="128270"/>
                  </a:lnTo>
                  <a:lnTo>
                    <a:pt x="244083" y="138430"/>
                  </a:lnTo>
                  <a:lnTo>
                    <a:pt x="232398" y="147320"/>
                  </a:lnTo>
                  <a:lnTo>
                    <a:pt x="220947" y="157480"/>
                  </a:lnTo>
                  <a:lnTo>
                    <a:pt x="209742" y="166370"/>
                  </a:lnTo>
                  <a:lnTo>
                    <a:pt x="198784" y="176530"/>
                  </a:lnTo>
                  <a:lnTo>
                    <a:pt x="188072" y="187960"/>
                  </a:lnTo>
                  <a:lnTo>
                    <a:pt x="177620" y="198120"/>
                  </a:lnTo>
                  <a:lnTo>
                    <a:pt x="167440" y="209550"/>
                  </a:lnTo>
                  <a:lnTo>
                    <a:pt x="157533" y="219710"/>
                  </a:lnTo>
                  <a:lnTo>
                    <a:pt x="147897" y="231140"/>
                  </a:lnTo>
                  <a:lnTo>
                    <a:pt x="138545" y="243840"/>
                  </a:lnTo>
                  <a:lnTo>
                    <a:pt x="129489" y="255270"/>
                  </a:lnTo>
                  <a:lnTo>
                    <a:pt x="120727" y="267970"/>
                  </a:lnTo>
                  <a:lnTo>
                    <a:pt x="96253" y="304800"/>
                  </a:lnTo>
                  <a:lnTo>
                    <a:pt x="81505" y="331470"/>
                  </a:lnTo>
                  <a:lnTo>
                    <a:pt x="74613" y="344170"/>
                  </a:lnTo>
                  <a:lnTo>
                    <a:pt x="68052" y="358140"/>
                  </a:lnTo>
                  <a:lnTo>
                    <a:pt x="61823" y="370840"/>
                  </a:lnTo>
                  <a:lnTo>
                    <a:pt x="55927" y="384810"/>
                  </a:lnTo>
                  <a:lnTo>
                    <a:pt x="50370" y="398780"/>
                  </a:lnTo>
                  <a:lnTo>
                    <a:pt x="45158" y="412750"/>
                  </a:lnTo>
                  <a:lnTo>
                    <a:pt x="40293" y="426720"/>
                  </a:lnTo>
                  <a:lnTo>
                    <a:pt x="35774" y="441960"/>
                  </a:lnTo>
                  <a:lnTo>
                    <a:pt x="31605" y="455930"/>
                  </a:lnTo>
                  <a:lnTo>
                    <a:pt x="21237" y="499110"/>
                  </a:lnTo>
                  <a:lnTo>
                    <a:pt x="14109" y="543560"/>
                  </a:lnTo>
                  <a:lnTo>
                    <a:pt x="10258" y="588010"/>
                  </a:lnTo>
                  <a:lnTo>
                    <a:pt x="9524" y="618490"/>
                  </a:lnTo>
                  <a:lnTo>
                    <a:pt x="9708" y="633730"/>
                  </a:lnTo>
                  <a:lnTo>
                    <a:pt x="12460" y="678180"/>
                  </a:lnTo>
                  <a:lnTo>
                    <a:pt x="18498" y="722630"/>
                  </a:lnTo>
                  <a:lnTo>
                    <a:pt x="27793" y="767080"/>
                  </a:lnTo>
                  <a:lnTo>
                    <a:pt x="35774" y="795020"/>
                  </a:lnTo>
                  <a:lnTo>
                    <a:pt x="40293" y="810260"/>
                  </a:lnTo>
                  <a:lnTo>
                    <a:pt x="55927" y="852170"/>
                  </a:lnTo>
                  <a:lnTo>
                    <a:pt x="68052" y="878840"/>
                  </a:lnTo>
                  <a:lnTo>
                    <a:pt x="74613" y="892810"/>
                  </a:lnTo>
                  <a:lnTo>
                    <a:pt x="81505" y="905510"/>
                  </a:lnTo>
                  <a:lnTo>
                    <a:pt x="88721" y="919480"/>
                  </a:lnTo>
                  <a:lnTo>
                    <a:pt x="96252" y="932180"/>
                  </a:lnTo>
                  <a:lnTo>
                    <a:pt x="104099" y="944880"/>
                  </a:lnTo>
                  <a:lnTo>
                    <a:pt x="112260" y="957580"/>
                  </a:lnTo>
                  <a:lnTo>
                    <a:pt x="120727" y="969010"/>
                  </a:lnTo>
                  <a:lnTo>
                    <a:pt x="129489" y="981710"/>
                  </a:lnTo>
                  <a:lnTo>
                    <a:pt x="138545" y="993140"/>
                  </a:lnTo>
                  <a:lnTo>
                    <a:pt x="147897" y="1005840"/>
                  </a:lnTo>
                  <a:lnTo>
                    <a:pt x="157533" y="1017270"/>
                  </a:lnTo>
                  <a:lnTo>
                    <a:pt x="167440" y="1027430"/>
                  </a:lnTo>
                  <a:lnTo>
                    <a:pt x="177620" y="1038860"/>
                  </a:lnTo>
                  <a:lnTo>
                    <a:pt x="188072" y="1049020"/>
                  </a:lnTo>
                  <a:lnTo>
                    <a:pt x="198784" y="1060450"/>
                  </a:lnTo>
                  <a:lnTo>
                    <a:pt x="209742" y="1070610"/>
                  </a:lnTo>
                  <a:lnTo>
                    <a:pt x="220947" y="1079500"/>
                  </a:lnTo>
                  <a:lnTo>
                    <a:pt x="232398" y="1089660"/>
                  </a:lnTo>
                  <a:lnTo>
                    <a:pt x="244083" y="1098550"/>
                  </a:lnTo>
                  <a:lnTo>
                    <a:pt x="255986" y="1108710"/>
                  </a:lnTo>
                  <a:lnTo>
                    <a:pt x="268108" y="1116330"/>
                  </a:lnTo>
                  <a:lnTo>
                    <a:pt x="280448" y="1125220"/>
                  </a:lnTo>
                  <a:lnTo>
                    <a:pt x="292993" y="1134110"/>
                  </a:lnTo>
                  <a:lnTo>
                    <a:pt x="318650" y="1149350"/>
                  </a:lnTo>
                  <a:lnTo>
                    <a:pt x="331761" y="1155700"/>
                  </a:lnTo>
                  <a:lnTo>
                    <a:pt x="345045" y="1163320"/>
                  </a:lnTo>
                  <a:lnTo>
                    <a:pt x="372085" y="1176020"/>
                  </a:lnTo>
                  <a:lnTo>
                    <a:pt x="385840" y="1181100"/>
                  </a:lnTo>
                  <a:lnTo>
                    <a:pt x="399736" y="1187450"/>
                  </a:lnTo>
                  <a:lnTo>
                    <a:pt x="427899" y="1197610"/>
                  </a:lnTo>
                  <a:lnTo>
                    <a:pt x="442167" y="1201420"/>
                  </a:lnTo>
                  <a:lnTo>
                    <a:pt x="456541" y="1206500"/>
                  </a:lnTo>
                  <a:lnTo>
                    <a:pt x="471004" y="1210310"/>
                  </a:lnTo>
                  <a:lnTo>
                    <a:pt x="485556" y="1212850"/>
                  </a:lnTo>
                  <a:lnTo>
                    <a:pt x="500197" y="1216660"/>
                  </a:lnTo>
                  <a:lnTo>
                    <a:pt x="529678" y="1221740"/>
                  </a:lnTo>
                  <a:lnTo>
                    <a:pt x="544498" y="1223010"/>
                  </a:lnTo>
                  <a:lnTo>
                    <a:pt x="559373" y="1225550"/>
                  </a:lnTo>
                  <a:lnTo>
                    <a:pt x="574284" y="1226820"/>
                  </a:lnTo>
                  <a:lnTo>
                    <a:pt x="589213" y="1226820"/>
                  </a:lnTo>
                  <a:lnTo>
                    <a:pt x="604160" y="1228090"/>
                  </a:lnTo>
                  <a:lnTo>
                    <a:pt x="724921" y="1228090"/>
                  </a:lnTo>
                  <a:lnTo>
                    <a:pt x="709932" y="1230630"/>
                  </a:lnTo>
                  <a:lnTo>
                    <a:pt x="679810" y="1234440"/>
                  </a:lnTo>
                  <a:lnTo>
                    <a:pt x="649540" y="1236980"/>
                  </a:lnTo>
                  <a:close/>
                </a:path>
                <a:path w="1238250" h="1236979">
                  <a:moveTo>
                    <a:pt x="724921" y="1228090"/>
                  </a:moveTo>
                  <a:lnTo>
                    <a:pt x="634089" y="1228090"/>
                  </a:lnTo>
                  <a:lnTo>
                    <a:pt x="649036" y="1226820"/>
                  </a:lnTo>
                  <a:lnTo>
                    <a:pt x="663965" y="1226820"/>
                  </a:lnTo>
                  <a:lnTo>
                    <a:pt x="678876" y="1225550"/>
                  </a:lnTo>
                  <a:lnTo>
                    <a:pt x="693750" y="1223010"/>
                  </a:lnTo>
                  <a:lnTo>
                    <a:pt x="708571" y="1221740"/>
                  </a:lnTo>
                  <a:lnTo>
                    <a:pt x="738051" y="1216660"/>
                  </a:lnTo>
                  <a:lnTo>
                    <a:pt x="752693" y="1212850"/>
                  </a:lnTo>
                  <a:lnTo>
                    <a:pt x="767245" y="1210310"/>
                  </a:lnTo>
                  <a:lnTo>
                    <a:pt x="781708" y="1206500"/>
                  </a:lnTo>
                  <a:lnTo>
                    <a:pt x="796082" y="1201420"/>
                  </a:lnTo>
                  <a:lnTo>
                    <a:pt x="810349" y="1197610"/>
                  </a:lnTo>
                  <a:lnTo>
                    <a:pt x="838512" y="1187450"/>
                  </a:lnTo>
                  <a:lnTo>
                    <a:pt x="852408" y="1181100"/>
                  </a:lnTo>
                  <a:lnTo>
                    <a:pt x="866163" y="1176020"/>
                  </a:lnTo>
                  <a:lnTo>
                    <a:pt x="893203" y="1163320"/>
                  </a:lnTo>
                  <a:lnTo>
                    <a:pt x="906488" y="1155700"/>
                  </a:lnTo>
                  <a:lnTo>
                    <a:pt x="919599" y="1149350"/>
                  </a:lnTo>
                  <a:lnTo>
                    <a:pt x="945255" y="1134110"/>
                  </a:lnTo>
                  <a:lnTo>
                    <a:pt x="957800" y="1125220"/>
                  </a:lnTo>
                  <a:lnTo>
                    <a:pt x="970141" y="1116330"/>
                  </a:lnTo>
                  <a:lnTo>
                    <a:pt x="982263" y="1108710"/>
                  </a:lnTo>
                  <a:lnTo>
                    <a:pt x="994166" y="1098550"/>
                  </a:lnTo>
                  <a:lnTo>
                    <a:pt x="1005851" y="1089660"/>
                  </a:lnTo>
                  <a:lnTo>
                    <a:pt x="1017302" y="1079500"/>
                  </a:lnTo>
                  <a:lnTo>
                    <a:pt x="1028507" y="1070610"/>
                  </a:lnTo>
                  <a:lnTo>
                    <a:pt x="1039465" y="1060450"/>
                  </a:lnTo>
                  <a:lnTo>
                    <a:pt x="1050176" y="1049020"/>
                  </a:lnTo>
                  <a:lnTo>
                    <a:pt x="1060628" y="1038860"/>
                  </a:lnTo>
                  <a:lnTo>
                    <a:pt x="1070808" y="1027430"/>
                  </a:lnTo>
                  <a:lnTo>
                    <a:pt x="1080716" y="1017270"/>
                  </a:lnTo>
                  <a:lnTo>
                    <a:pt x="1090351" y="1005840"/>
                  </a:lnTo>
                  <a:lnTo>
                    <a:pt x="1099703" y="993140"/>
                  </a:lnTo>
                  <a:lnTo>
                    <a:pt x="1108760" y="981710"/>
                  </a:lnTo>
                  <a:lnTo>
                    <a:pt x="1117521" y="969010"/>
                  </a:lnTo>
                  <a:lnTo>
                    <a:pt x="1141995" y="932180"/>
                  </a:lnTo>
                  <a:lnTo>
                    <a:pt x="1156743" y="905510"/>
                  </a:lnTo>
                  <a:lnTo>
                    <a:pt x="1163636" y="892810"/>
                  </a:lnTo>
                  <a:lnTo>
                    <a:pt x="1170196" y="878840"/>
                  </a:lnTo>
                  <a:lnTo>
                    <a:pt x="1176425" y="866140"/>
                  </a:lnTo>
                  <a:lnTo>
                    <a:pt x="1182321" y="852170"/>
                  </a:lnTo>
                  <a:lnTo>
                    <a:pt x="1187878" y="838200"/>
                  </a:lnTo>
                  <a:lnTo>
                    <a:pt x="1193090" y="824230"/>
                  </a:lnTo>
                  <a:lnTo>
                    <a:pt x="1197955" y="810260"/>
                  </a:lnTo>
                  <a:lnTo>
                    <a:pt x="1202475" y="795020"/>
                  </a:lnTo>
                  <a:lnTo>
                    <a:pt x="1206643" y="781050"/>
                  </a:lnTo>
                  <a:lnTo>
                    <a:pt x="1217010" y="737870"/>
                  </a:lnTo>
                  <a:lnTo>
                    <a:pt x="1224139" y="693420"/>
                  </a:lnTo>
                  <a:lnTo>
                    <a:pt x="1227990" y="648970"/>
                  </a:lnTo>
                  <a:lnTo>
                    <a:pt x="1228724" y="618490"/>
                  </a:lnTo>
                  <a:lnTo>
                    <a:pt x="1228541" y="603250"/>
                  </a:lnTo>
                  <a:lnTo>
                    <a:pt x="1225789" y="558800"/>
                  </a:lnTo>
                  <a:lnTo>
                    <a:pt x="1219750" y="514350"/>
                  </a:lnTo>
                  <a:lnTo>
                    <a:pt x="1210456" y="469900"/>
                  </a:lnTo>
                  <a:lnTo>
                    <a:pt x="1202475" y="441960"/>
                  </a:lnTo>
                  <a:lnTo>
                    <a:pt x="1197956" y="426720"/>
                  </a:lnTo>
                  <a:lnTo>
                    <a:pt x="1182321" y="384810"/>
                  </a:lnTo>
                  <a:lnTo>
                    <a:pt x="1170196" y="358140"/>
                  </a:lnTo>
                  <a:lnTo>
                    <a:pt x="1163636" y="344170"/>
                  </a:lnTo>
                  <a:lnTo>
                    <a:pt x="1156743" y="331470"/>
                  </a:lnTo>
                  <a:lnTo>
                    <a:pt x="1149527" y="317500"/>
                  </a:lnTo>
                  <a:lnTo>
                    <a:pt x="1141995" y="304800"/>
                  </a:lnTo>
                  <a:lnTo>
                    <a:pt x="1134149" y="292100"/>
                  </a:lnTo>
                  <a:lnTo>
                    <a:pt x="1125987" y="279400"/>
                  </a:lnTo>
                  <a:lnTo>
                    <a:pt x="1117521" y="267970"/>
                  </a:lnTo>
                  <a:lnTo>
                    <a:pt x="1108760" y="255270"/>
                  </a:lnTo>
                  <a:lnTo>
                    <a:pt x="1099703" y="243840"/>
                  </a:lnTo>
                  <a:lnTo>
                    <a:pt x="1090351" y="231140"/>
                  </a:lnTo>
                  <a:lnTo>
                    <a:pt x="1080716" y="219710"/>
                  </a:lnTo>
                  <a:lnTo>
                    <a:pt x="1070808" y="209550"/>
                  </a:lnTo>
                  <a:lnTo>
                    <a:pt x="1060628" y="198120"/>
                  </a:lnTo>
                  <a:lnTo>
                    <a:pt x="1050176" y="187960"/>
                  </a:lnTo>
                  <a:lnTo>
                    <a:pt x="1039465" y="176530"/>
                  </a:lnTo>
                  <a:lnTo>
                    <a:pt x="1028507" y="166370"/>
                  </a:lnTo>
                  <a:lnTo>
                    <a:pt x="1017302" y="157480"/>
                  </a:lnTo>
                  <a:lnTo>
                    <a:pt x="1005850" y="147320"/>
                  </a:lnTo>
                  <a:lnTo>
                    <a:pt x="994166" y="138430"/>
                  </a:lnTo>
                  <a:lnTo>
                    <a:pt x="982263" y="128270"/>
                  </a:lnTo>
                  <a:lnTo>
                    <a:pt x="970140" y="120650"/>
                  </a:lnTo>
                  <a:lnTo>
                    <a:pt x="957799" y="111760"/>
                  </a:lnTo>
                  <a:lnTo>
                    <a:pt x="945255" y="102870"/>
                  </a:lnTo>
                  <a:lnTo>
                    <a:pt x="919599" y="87630"/>
                  </a:lnTo>
                  <a:lnTo>
                    <a:pt x="906488" y="81280"/>
                  </a:lnTo>
                  <a:lnTo>
                    <a:pt x="893203" y="73660"/>
                  </a:lnTo>
                  <a:lnTo>
                    <a:pt x="866163" y="60960"/>
                  </a:lnTo>
                  <a:lnTo>
                    <a:pt x="852408" y="55880"/>
                  </a:lnTo>
                  <a:lnTo>
                    <a:pt x="838512" y="49530"/>
                  </a:lnTo>
                  <a:lnTo>
                    <a:pt x="810349" y="39370"/>
                  </a:lnTo>
                  <a:lnTo>
                    <a:pt x="796081" y="35560"/>
                  </a:lnTo>
                  <a:lnTo>
                    <a:pt x="781708" y="30480"/>
                  </a:lnTo>
                  <a:lnTo>
                    <a:pt x="767245" y="26670"/>
                  </a:lnTo>
                  <a:lnTo>
                    <a:pt x="752693" y="24130"/>
                  </a:lnTo>
                  <a:lnTo>
                    <a:pt x="738051" y="20320"/>
                  </a:lnTo>
                  <a:lnTo>
                    <a:pt x="708571" y="15240"/>
                  </a:lnTo>
                  <a:lnTo>
                    <a:pt x="693750" y="13970"/>
                  </a:lnTo>
                  <a:lnTo>
                    <a:pt x="678876" y="11430"/>
                  </a:lnTo>
                  <a:lnTo>
                    <a:pt x="663965" y="10160"/>
                  </a:lnTo>
                  <a:lnTo>
                    <a:pt x="649036" y="10160"/>
                  </a:lnTo>
                  <a:lnTo>
                    <a:pt x="634089" y="8890"/>
                  </a:lnTo>
                  <a:lnTo>
                    <a:pt x="724921" y="8890"/>
                  </a:lnTo>
                  <a:lnTo>
                    <a:pt x="739909" y="11430"/>
                  </a:lnTo>
                  <a:lnTo>
                    <a:pt x="798848" y="25400"/>
                  </a:lnTo>
                  <a:lnTo>
                    <a:pt x="883869" y="58420"/>
                  </a:lnTo>
                  <a:lnTo>
                    <a:pt x="937388" y="87630"/>
                  </a:lnTo>
                  <a:lnTo>
                    <a:pt x="987968" y="120650"/>
                  </a:lnTo>
                  <a:lnTo>
                    <a:pt x="1034878" y="160020"/>
                  </a:lnTo>
                  <a:lnTo>
                    <a:pt x="1077893" y="203200"/>
                  </a:lnTo>
                  <a:lnTo>
                    <a:pt x="1116391" y="250190"/>
                  </a:lnTo>
                  <a:lnTo>
                    <a:pt x="1150187" y="299720"/>
                  </a:lnTo>
                  <a:lnTo>
                    <a:pt x="1178794" y="354330"/>
                  </a:lnTo>
                  <a:lnTo>
                    <a:pt x="1202074" y="410210"/>
                  </a:lnTo>
                  <a:lnTo>
                    <a:pt x="1219690" y="468630"/>
                  </a:lnTo>
                  <a:lnTo>
                    <a:pt x="1231558" y="527050"/>
                  </a:lnTo>
                  <a:lnTo>
                    <a:pt x="1237506" y="588010"/>
                  </a:lnTo>
                  <a:lnTo>
                    <a:pt x="1238249" y="618490"/>
                  </a:lnTo>
                  <a:lnTo>
                    <a:pt x="1237506" y="648970"/>
                  </a:lnTo>
                  <a:lnTo>
                    <a:pt x="1235368" y="678180"/>
                  </a:lnTo>
                  <a:lnTo>
                    <a:pt x="1235275" y="679450"/>
                  </a:lnTo>
                  <a:lnTo>
                    <a:pt x="1226353" y="739140"/>
                  </a:lnTo>
                  <a:lnTo>
                    <a:pt x="1211597" y="798830"/>
                  </a:lnTo>
                  <a:lnTo>
                    <a:pt x="1191121" y="855980"/>
                  </a:lnTo>
                  <a:lnTo>
                    <a:pt x="1165150" y="910590"/>
                  </a:lnTo>
                  <a:lnTo>
                    <a:pt x="1133908" y="962660"/>
                  </a:lnTo>
                  <a:lnTo>
                    <a:pt x="1097719" y="1010920"/>
                  </a:lnTo>
                  <a:lnTo>
                    <a:pt x="1056911" y="1056640"/>
                  </a:lnTo>
                  <a:lnTo>
                    <a:pt x="1011897" y="1097280"/>
                  </a:lnTo>
                  <a:lnTo>
                    <a:pt x="963091" y="1132840"/>
                  </a:lnTo>
                  <a:lnTo>
                    <a:pt x="910980" y="1164590"/>
                  </a:lnTo>
                  <a:lnTo>
                    <a:pt x="827667" y="1201420"/>
                  </a:lnTo>
                  <a:lnTo>
                    <a:pt x="769596" y="1219200"/>
                  </a:lnTo>
                  <a:lnTo>
                    <a:pt x="739909" y="1225550"/>
                  </a:lnTo>
                  <a:lnTo>
                    <a:pt x="724921" y="122809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449042" y="2660294"/>
            <a:ext cx="1331595" cy="816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65"/>
              </a:lnSpc>
              <a:spcBef>
                <a:spcPts val="100"/>
              </a:spcBef>
            </a:pPr>
            <a:r>
              <a:rPr sz="1150" spc="-25" dirty="0">
                <a:solidFill>
                  <a:srgbClr val="93C4FD"/>
                </a:solidFill>
                <a:latin typeface="Microsoft Sans Serif"/>
                <a:cs typeface="Microsoft Sans Serif"/>
              </a:rPr>
              <a:t>WER</a:t>
            </a:r>
            <a:endParaRPr sz="1150">
              <a:latin typeface="Microsoft Sans Serif"/>
              <a:cs typeface="Microsoft Sans Serif"/>
            </a:endParaRPr>
          </a:p>
          <a:p>
            <a:pPr algn="ctr">
              <a:lnSpc>
                <a:spcPts val="3525"/>
              </a:lnSpc>
            </a:pP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52.07%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0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Normalized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629274" y="2457449"/>
            <a:ext cx="1238250" cy="1238250"/>
            <a:chOff x="5629274" y="2457449"/>
            <a:chExt cx="1238250" cy="1238250"/>
          </a:xfrm>
        </p:grpSpPr>
        <p:sp>
          <p:nvSpPr>
            <p:cNvPr id="32" name="object 32"/>
            <p:cNvSpPr/>
            <p:nvPr/>
          </p:nvSpPr>
          <p:spPr>
            <a:xfrm>
              <a:off x="5629274" y="2457449"/>
              <a:ext cx="1238250" cy="1238250"/>
            </a:xfrm>
            <a:custGeom>
              <a:avLst/>
              <a:gdLst/>
              <a:ahLst/>
              <a:cxnLst/>
              <a:rect l="l" t="t" r="r" b="b"/>
              <a:pathLst>
                <a:path w="1238250" h="1238250">
                  <a:moveTo>
                    <a:pt x="619124" y="1238249"/>
                  </a:moveTo>
                  <a:lnTo>
                    <a:pt x="558438" y="1235275"/>
                  </a:lnTo>
                  <a:lnTo>
                    <a:pt x="498339" y="1226353"/>
                  </a:lnTo>
                  <a:lnTo>
                    <a:pt x="439399" y="1211596"/>
                  </a:lnTo>
                  <a:lnTo>
                    <a:pt x="382195" y="1191121"/>
                  </a:lnTo>
                  <a:lnTo>
                    <a:pt x="327267" y="1165150"/>
                  </a:lnTo>
                  <a:lnTo>
                    <a:pt x="275157" y="1133908"/>
                  </a:lnTo>
                  <a:lnTo>
                    <a:pt x="226351" y="1097720"/>
                  </a:lnTo>
                  <a:lnTo>
                    <a:pt x="181337" y="1056912"/>
                  </a:lnTo>
                  <a:lnTo>
                    <a:pt x="140529" y="1011897"/>
                  </a:lnTo>
                  <a:lnTo>
                    <a:pt x="104340" y="963092"/>
                  </a:lnTo>
                  <a:lnTo>
                    <a:pt x="73098" y="910981"/>
                  </a:lnTo>
                  <a:lnTo>
                    <a:pt x="47127" y="856053"/>
                  </a:lnTo>
                  <a:lnTo>
                    <a:pt x="26652" y="798849"/>
                  </a:lnTo>
                  <a:lnTo>
                    <a:pt x="11895" y="739910"/>
                  </a:lnTo>
                  <a:lnTo>
                    <a:pt x="2973" y="679810"/>
                  </a:lnTo>
                  <a:lnTo>
                    <a:pt x="0" y="619124"/>
                  </a:lnTo>
                  <a:lnTo>
                    <a:pt x="743" y="588708"/>
                  </a:lnTo>
                  <a:lnTo>
                    <a:pt x="6691" y="528316"/>
                  </a:lnTo>
                  <a:lnTo>
                    <a:pt x="18559" y="468652"/>
                  </a:lnTo>
                  <a:lnTo>
                    <a:pt x="36175" y="410581"/>
                  </a:lnTo>
                  <a:lnTo>
                    <a:pt x="59454" y="354379"/>
                  </a:lnTo>
                  <a:lnTo>
                    <a:pt x="88060" y="300860"/>
                  </a:lnTo>
                  <a:lnTo>
                    <a:pt x="121857" y="250280"/>
                  </a:lnTo>
                  <a:lnTo>
                    <a:pt x="160355" y="203370"/>
                  </a:lnTo>
                  <a:lnTo>
                    <a:pt x="203370" y="160355"/>
                  </a:lnTo>
                  <a:lnTo>
                    <a:pt x="250279" y="121857"/>
                  </a:lnTo>
                  <a:lnTo>
                    <a:pt x="300859" y="88061"/>
                  </a:lnTo>
                  <a:lnTo>
                    <a:pt x="354378" y="59454"/>
                  </a:lnTo>
                  <a:lnTo>
                    <a:pt x="410580" y="36175"/>
                  </a:lnTo>
                  <a:lnTo>
                    <a:pt x="468652" y="18559"/>
                  </a:lnTo>
                  <a:lnTo>
                    <a:pt x="528315" y="6691"/>
                  </a:lnTo>
                  <a:lnTo>
                    <a:pt x="588708" y="743"/>
                  </a:lnTo>
                  <a:lnTo>
                    <a:pt x="619124" y="0"/>
                  </a:lnTo>
                  <a:lnTo>
                    <a:pt x="649540" y="743"/>
                  </a:lnTo>
                  <a:lnTo>
                    <a:pt x="709932" y="6691"/>
                  </a:lnTo>
                  <a:lnTo>
                    <a:pt x="769595" y="18559"/>
                  </a:lnTo>
                  <a:lnTo>
                    <a:pt x="827667" y="36175"/>
                  </a:lnTo>
                  <a:lnTo>
                    <a:pt x="883869" y="59454"/>
                  </a:lnTo>
                  <a:lnTo>
                    <a:pt x="937388" y="88061"/>
                  </a:lnTo>
                  <a:lnTo>
                    <a:pt x="987968" y="121857"/>
                  </a:lnTo>
                  <a:lnTo>
                    <a:pt x="1034878" y="160355"/>
                  </a:lnTo>
                  <a:lnTo>
                    <a:pt x="1077893" y="203370"/>
                  </a:lnTo>
                  <a:lnTo>
                    <a:pt x="1116391" y="250280"/>
                  </a:lnTo>
                  <a:lnTo>
                    <a:pt x="1150188" y="300860"/>
                  </a:lnTo>
                  <a:lnTo>
                    <a:pt x="1178794" y="354379"/>
                  </a:lnTo>
                  <a:lnTo>
                    <a:pt x="1202073" y="410581"/>
                  </a:lnTo>
                  <a:lnTo>
                    <a:pt x="1219689" y="468652"/>
                  </a:lnTo>
                  <a:lnTo>
                    <a:pt x="1231557" y="528316"/>
                  </a:lnTo>
                  <a:lnTo>
                    <a:pt x="1237505" y="588708"/>
                  </a:lnTo>
                  <a:lnTo>
                    <a:pt x="1238249" y="619124"/>
                  </a:lnTo>
                  <a:lnTo>
                    <a:pt x="1237505" y="649540"/>
                  </a:lnTo>
                  <a:lnTo>
                    <a:pt x="1231557" y="709933"/>
                  </a:lnTo>
                  <a:lnTo>
                    <a:pt x="1219689" y="769596"/>
                  </a:lnTo>
                  <a:lnTo>
                    <a:pt x="1202073" y="827668"/>
                  </a:lnTo>
                  <a:lnTo>
                    <a:pt x="1178794" y="883869"/>
                  </a:lnTo>
                  <a:lnTo>
                    <a:pt x="1150188" y="937388"/>
                  </a:lnTo>
                  <a:lnTo>
                    <a:pt x="1116391" y="987968"/>
                  </a:lnTo>
                  <a:lnTo>
                    <a:pt x="1077893" y="1034878"/>
                  </a:lnTo>
                  <a:lnTo>
                    <a:pt x="1034878" y="1077893"/>
                  </a:lnTo>
                  <a:lnTo>
                    <a:pt x="987968" y="1116392"/>
                  </a:lnTo>
                  <a:lnTo>
                    <a:pt x="937388" y="1150188"/>
                  </a:lnTo>
                  <a:lnTo>
                    <a:pt x="883869" y="1178794"/>
                  </a:lnTo>
                  <a:lnTo>
                    <a:pt x="827667" y="1202073"/>
                  </a:lnTo>
                  <a:lnTo>
                    <a:pt x="769595" y="1219689"/>
                  </a:lnTo>
                  <a:lnTo>
                    <a:pt x="709932" y="1231558"/>
                  </a:lnTo>
                  <a:lnTo>
                    <a:pt x="649540" y="1237506"/>
                  </a:lnTo>
                  <a:lnTo>
                    <a:pt x="619124" y="12382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29274" y="2457449"/>
              <a:ext cx="1238250" cy="1236980"/>
            </a:xfrm>
            <a:custGeom>
              <a:avLst/>
              <a:gdLst/>
              <a:ahLst/>
              <a:cxnLst/>
              <a:rect l="l" t="t" r="r" b="b"/>
              <a:pathLst>
                <a:path w="1238250" h="1236979">
                  <a:moveTo>
                    <a:pt x="649540" y="1236980"/>
                  </a:moveTo>
                  <a:lnTo>
                    <a:pt x="588708" y="1236980"/>
                  </a:lnTo>
                  <a:lnTo>
                    <a:pt x="558438" y="1234440"/>
                  </a:lnTo>
                  <a:lnTo>
                    <a:pt x="498339" y="1225550"/>
                  </a:lnTo>
                  <a:lnTo>
                    <a:pt x="439399" y="1211580"/>
                  </a:lnTo>
                  <a:lnTo>
                    <a:pt x="354379" y="1178560"/>
                  </a:lnTo>
                  <a:lnTo>
                    <a:pt x="300860" y="1149350"/>
                  </a:lnTo>
                  <a:lnTo>
                    <a:pt x="250280" y="1116330"/>
                  </a:lnTo>
                  <a:lnTo>
                    <a:pt x="203370" y="1076960"/>
                  </a:lnTo>
                  <a:lnTo>
                    <a:pt x="160355" y="1033780"/>
                  </a:lnTo>
                  <a:lnTo>
                    <a:pt x="121857" y="986790"/>
                  </a:lnTo>
                  <a:lnTo>
                    <a:pt x="88060" y="937260"/>
                  </a:lnTo>
                  <a:lnTo>
                    <a:pt x="59454" y="882650"/>
                  </a:lnTo>
                  <a:lnTo>
                    <a:pt x="36175" y="826770"/>
                  </a:lnTo>
                  <a:lnTo>
                    <a:pt x="18559" y="768350"/>
                  </a:lnTo>
                  <a:lnTo>
                    <a:pt x="6691" y="709930"/>
                  </a:lnTo>
                  <a:lnTo>
                    <a:pt x="743" y="648970"/>
                  </a:lnTo>
                  <a:lnTo>
                    <a:pt x="0" y="618490"/>
                  </a:lnTo>
                  <a:lnTo>
                    <a:pt x="743" y="588010"/>
                  </a:lnTo>
                  <a:lnTo>
                    <a:pt x="6691" y="527050"/>
                  </a:lnTo>
                  <a:lnTo>
                    <a:pt x="18559" y="468630"/>
                  </a:lnTo>
                  <a:lnTo>
                    <a:pt x="36175" y="410210"/>
                  </a:lnTo>
                  <a:lnTo>
                    <a:pt x="59454" y="354330"/>
                  </a:lnTo>
                  <a:lnTo>
                    <a:pt x="88060" y="299720"/>
                  </a:lnTo>
                  <a:lnTo>
                    <a:pt x="121857" y="250190"/>
                  </a:lnTo>
                  <a:lnTo>
                    <a:pt x="160355" y="203200"/>
                  </a:lnTo>
                  <a:lnTo>
                    <a:pt x="203370" y="160020"/>
                  </a:lnTo>
                  <a:lnTo>
                    <a:pt x="250279" y="120650"/>
                  </a:lnTo>
                  <a:lnTo>
                    <a:pt x="300859" y="87630"/>
                  </a:lnTo>
                  <a:lnTo>
                    <a:pt x="354378" y="58420"/>
                  </a:lnTo>
                  <a:lnTo>
                    <a:pt x="410580" y="35560"/>
                  </a:lnTo>
                  <a:lnTo>
                    <a:pt x="468652" y="17780"/>
                  </a:lnTo>
                  <a:lnTo>
                    <a:pt x="528315" y="6350"/>
                  </a:lnTo>
                  <a:lnTo>
                    <a:pt x="588708" y="0"/>
                  </a:lnTo>
                  <a:lnTo>
                    <a:pt x="649540" y="0"/>
                  </a:lnTo>
                  <a:lnTo>
                    <a:pt x="679809" y="2540"/>
                  </a:lnTo>
                  <a:lnTo>
                    <a:pt x="709932" y="6350"/>
                  </a:lnTo>
                  <a:lnTo>
                    <a:pt x="724921" y="8890"/>
                  </a:lnTo>
                  <a:lnTo>
                    <a:pt x="604160" y="8890"/>
                  </a:lnTo>
                  <a:lnTo>
                    <a:pt x="589213" y="10160"/>
                  </a:lnTo>
                  <a:lnTo>
                    <a:pt x="574284" y="10160"/>
                  </a:lnTo>
                  <a:lnTo>
                    <a:pt x="559373" y="11430"/>
                  </a:lnTo>
                  <a:lnTo>
                    <a:pt x="544498" y="13970"/>
                  </a:lnTo>
                  <a:lnTo>
                    <a:pt x="529677" y="15240"/>
                  </a:lnTo>
                  <a:lnTo>
                    <a:pt x="500196" y="20320"/>
                  </a:lnTo>
                  <a:lnTo>
                    <a:pt x="485555" y="24130"/>
                  </a:lnTo>
                  <a:lnTo>
                    <a:pt x="471003" y="26670"/>
                  </a:lnTo>
                  <a:lnTo>
                    <a:pt x="456540" y="30480"/>
                  </a:lnTo>
                  <a:lnTo>
                    <a:pt x="442166" y="35560"/>
                  </a:lnTo>
                  <a:lnTo>
                    <a:pt x="427899" y="39370"/>
                  </a:lnTo>
                  <a:lnTo>
                    <a:pt x="399735" y="49530"/>
                  </a:lnTo>
                  <a:lnTo>
                    <a:pt x="385840" y="55880"/>
                  </a:lnTo>
                  <a:lnTo>
                    <a:pt x="372084" y="60960"/>
                  </a:lnTo>
                  <a:lnTo>
                    <a:pt x="345045" y="73660"/>
                  </a:lnTo>
                  <a:lnTo>
                    <a:pt x="331760" y="81280"/>
                  </a:lnTo>
                  <a:lnTo>
                    <a:pt x="318649" y="87630"/>
                  </a:lnTo>
                  <a:lnTo>
                    <a:pt x="292993" y="102870"/>
                  </a:lnTo>
                  <a:lnTo>
                    <a:pt x="280448" y="111760"/>
                  </a:lnTo>
                  <a:lnTo>
                    <a:pt x="268107" y="120650"/>
                  </a:lnTo>
                  <a:lnTo>
                    <a:pt x="255985" y="128270"/>
                  </a:lnTo>
                  <a:lnTo>
                    <a:pt x="244082" y="138430"/>
                  </a:lnTo>
                  <a:lnTo>
                    <a:pt x="232398" y="147320"/>
                  </a:lnTo>
                  <a:lnTo>
                    <a:pt x="220946" y="157480"/>
                  </a:lnTo>
                  <a:lnTo>
                    <a:pt x="209741" y="166370"/>
                  </a:lnTo>
                  <a:lnTo>
                    <a:pt x="198783" y="176530"/>
                  </a:lnTo>
                  <a:lnTo>
                    <a:pt x="188071" y="187960"/>
                  </a:lnTo>
                  <a:lnTo>
                    <a:pt x="177620" y="198120"/>
                  </a:lnTo>
                  <a:lnTo>
                    <a:pt x="167440" y="209550"/>
                  </a:lnTo>
                  <a:lnTo>
                    <a:pt x="157532" y="219710"/>
                  </a:lnTo>
                  <a:lnTo>
                    <a:pt x="147897" y="231140"/>
                  </a:lnTo>
                  <a:lnTo>
                    <a:pt x="138545" y="243840"/>
                  </a:lnTo>
                  <a:lnTo>
                    <a:pt x="129488" y="255270"/>
                  </a:lnTo>
                  <a:lnTo>
                    <a:pt x="120726" y="267970"/>
                  </a:lnTo>
                  <a:lnTo>
                    <a:pt x="96252" y="304800"/>
                  </a:lnTo>
                  <a:lnTo>
                    <a:pt x="81505" y="331470"/>
                  </a:lnTo>
                  <a:lnTo>
                    <a:pt x="74612" y="344170"/>
                  </a:lnTo>
                  <a:lnTo>
                    <a:pt x="68052" y="358140"/>
                  </a:lnTo>
                  <a:lnTo>
                    <a:pt x="61823" y="370840"/>
                  </a:lnTo>
                  <a:lnTo>
                    <a:pt x="55927" y="384810"/>
                  </a:lnTo>
                  <a:lnTo>
                    <a:pt x="50369" y="398780"/>
                  </a:lnTo>
                  <a:lnTo>
                    <a:pt x="45158" y="412750"/>
                  </a:lnTo>
                  <a:lnTo>
                    <a:pt x="40293" y="426720"/>
                  </a:lnTo>
                  <a:lnTo>
                    <a:pt x="35773" y="441960"/>
                  </a:lnTo>
                  <a:lnTo>
                    <a:pt x="31605" y="455930"/>
                  </a:lnTo>
                  <a:lnTo>
                    <a:pt x="21237" y="499110"/>
                  </a:lnTo>
                  <a:lnTo>
                    <a:pt x="14108" y="543560"/>
                  </a:lnTo>
                  <a:lnTo>
                    <a:pt x="10258" y="588010"/>
                  </a:lnTo>
                  <a:lnTo>
                    <a:pt x="9524" y="618490"/>
                  </a:lnTo>
                  <a:lnTo>
                    <a:pt x="9708" y="633730"/>
                  </a:lnTo>
                  <a:lnTo>
                    <a:pt x="12459" y="678180"/>
                  </a:lnTo>
                  <a:lnTo>
                    <a:pt x="18497" y="722630"/>
                  </a:lnTo>
                  <a:lnTo>
                    <a:pt x="27793" y="767080"/>
                  </a:lnTo>
                  <a:lnTo>
                    <a:pt x="35773" y="795020"/>
                  </a:lnTo>
                  <a:lnTo>
                    <a:pt x="40293" y="810260"/>
                  </a:lnTo>
                  <a:lnTo>
                    <a:pt x="55927" y="852170"/>
                  </a:lnTo>
                  <a:lnTo>
                    <a:pt x="68052" y="878840"/>
                  </a:lnTo>
                  <a:lnTo>
                    <a:pt x="74612" y="892810"/>
                  </a:lnTo>
                  <a:lnTo>
                    <a:pt x="81505" y="905510"/>
                  </a:lnTo>
                  <a:lnTo>
                    <a:pt x="88721" y="919480"/>
                  </a:lnTo>
                  <a:lnTo>
                    <a:pt x="96252" y="932180"/>
                  </a:lnTo>
                  <a:lnTo>
                    <a:pt x="104098" y="944880"/>
                  </a:lnTo>
                  <a:lnTo>
                    <a:pt x="112260" y="957580"/>
                  </a:lnTo>
                  <a:lnTo>
                    <a:pt x="120726" y="969010"/>
                  </a:lnTo>
                  <a:lnTo>
                    <a:pt x="129488" y="981710"/>
                  </a:lnTo>
                  <a:lnTo>
                    <a:pt x="138545" y="993140"/>
                  </a:lnTo>
                  <a:lnTo>
                    <a:pt x="147897" y="1005840"/>
                  </a:lnTo>
                  <a:lnTo>
                    <a:pt x="157532" y="1017270"/>
                  </a:lnTo>
                  <a:lnTo>
                    <a:pt x="167440" y="1027430"/>
                  </a:lnTo>
                  <a:lnTo>
                    <a:pt x="177620" y="1038860"/>
                  </a:lnTo>
                  <a:lnTo>
                    <a:pt x="188071" y="1049020"/>
                  </a:lnTo>
                  <a:lnTo>
                    <a:pt x="198783" y="1060450"/>
                  </a:lnTo>
                  <a:lnTo>
                    <a:pt x="209741" y="1070610"/>
                  </a:lnTo>
                  <a:lnTo>
                    <a:pt x="220946" y="1079500"/>
                  </a:lnTo>
                  <a:lnTo>
                    <a:pt x="232398" y="1089660"/>
                  </a:lnTo>
                  <a:lnTo>
                    <a:pt x="244082" y="1098550"/>
                  </a:lnTo>
                  <a:lnTo>
                    <a:pt x="255985" y="1108710"/>
                  </a:lnTo>
                  <a:lnTo>
                    <a:pt x="268107" y="1116330"/>
                  </a:lnTo>
                  <a:lnTo>
                    <a:pt x="280448" y="1125220"/>
                  </a:lnTo>
                  <a:lnTo>
                    <a:pt x="292993" y="1134110"/>
                  </a:lnTo>
                  <a:lnTo>
                    <a:pt x="318649" y="1149350"/>
                  </a:lnTo>
                  <a:lnTo>
                    <a:pt x="331760" y="1155700"/>
                  </a:lnTo>
                  <a:lnTo>
                    <a:pt x="345045" y="1163320"/>
                  </a:lnTo>
                  <a:lnTo>
                    <a:pt x="372084" y="1176020"/>
                  </a:lnTo>
                  <a:lnTo>
                    <a:pt x="385840" y="1181100"/>
                  </a:lnTo>
                  <a:lnTo>
                    <a:pt x="399735" y="1187450"/>
                  </a:lnTo>
                  <a:lnTo>
                    <a:pt x="427899" y="1197610"/>
                  </a:lnTo>
                  <a:lnTo>
                    <a:pt x="442166" y="1201420"/>
                  </a:lnTo>
                  <a:lnTo>
                    <a:pt x="456540" y="1206500"/>
                  </a:lnTo>
                  <a:lnTo>
                    <a:pt x="471003" y="1210310"/>
                  </a:lnTo>
                  <a:lnTo>
                    <a:pt x="485555" y="1212850"/>
                  </a:lnTo>
                  <a:lnTo>
                    <a:pt x="500196" y="1216660"/>
                  </a:lnTo>
                  <a:lnTo>
                    <a:pt x="529677" y="1221740"/>
                  </a:lnTo>
                  <a:lnTo>
                    <a:pt x="544498" y="1223010"/>
                  </a:lnTo>
                  <a:lnTo>
                    <a:pt x="559373" y="1225550"/>
                  </a:lnTo>
                  <a:lnTo>
                    <a:pt x="574284" y="1226820"/>
                  </a:lnTo>
                  <a:lnTo>
                    <a:pt x="589213" y="1226820"/>
                  </a:lnTo>
                  <a:lnTo>
                    <a:pt x="604160" y="1228090"/>
                  </a:lnTo>
                  <a:lnTo>
                    <a:pt x="724921" y="1228090"/>
                  </a:lnTo>
                  <a:lnTo>
                    <a:pt x="709932" y="1230630"/>
                  </a:lnTo>
                  <a:lnTo>
                    <a:pt x="679809" y="1234440"/>
                  </a:lnTo>
                  <a:lnTo>
                    <a:pt x="649540" y="1236980"/>
                  </a:lnTo>
                  <a:close/>
                </a:path>
                <a:path w="1238250" h="1236979">
                  <a:moveTo>
                    <a:pt x="724921" y="1228090"/>
                  </a:moveTo>
                  <a:lnTo>
                    <a:pt x="634089" y="1228090"/>
                  </a:lnTo>
                  <a:lnTo>
                    <a:pt x="649036" y="1226820"/>
                  </a:lnTo>
                  <a:lnTo>
                    <a:pt x="663965" y="1226820"/>
                  </a:lnTo>
                  <a:lnTo>
                    <a:pt x="678876" y="1225550"/>
                  </a:lnTo>
                  <a:lnTo>
                    <a:pt x="693751" y="1223010"/>
                  </a:lnTo>
                  <a:lnTo>
                    <a:pt x="708571" y="1221740"/>
                  </a:lnTo>
                  <a:lnTo>
                    <a:pt x="738051" y="1216660"/>
                  </a:lnTo>
                  <a:lnTo>
                    <a:pt x="752692" y="1212850"/>
                  </a:lnTo>
                  <a:lnTo>
                    <a:pt x="767245" y="1210310"/>
                  </a:lnTo>
                  <a:lnTo>
                    <a:pt x="781708" y="1206500"/>
                  </a:lnTo>
                  <a:lnTo>
                    <a:pt x="796081" y="1201420"/>
                  </a:lnTo>
                  <a:lnTo>
                    <a:pt x="810348" y="1197610"/>
                  </a:lnTo>
                  <a:lnTo>
                    <a:pt x="838511" y="1187450"/>
                  </a:lnTo>
                  <a:lnTo>
                    <a:pt x="852407" y="1181100"/>
                  </a:lnTo>
                  <a:lnTo>
                    <a:pt x="866163" y="1176020"/>
                  </a:lnTo>
                  <a:lnTo>
                    <a:pt x="893202" y="1163320"/>
                  </a:lnTo>
                  <a:lnTo>
                    <a:pt x="906487" y="1155700"/>
                  </a:lnTo>
                  <a:lnTo>
                    <a:pt x="919598" y="1149350"/>
                  </a:lnTo>
                  <a:lnTo>
                    <a:pt x="945254" y="1134110"/>
                  </a:lnTo>
                  <a:lnTo>
                    <a:pt x="957799" y="1125220"/>
                  </a:lnTo>
                  <a:lnTo>
                    <a:pt x="970140" y="1116330"/>
                  </a:lnTo>
                  <a:lnTo>
                    <a:pt x="982262" y="1108710"/>
                  </a:lnTo>
                  <a:lnTo>
                    <a:pt x="994166" y="1098550"/>
                  </a:lnTo>
                  <a:lnTo>
                    <a:pt x="1005850" y="1089660"/>
                  </a:lnTo>
                  <a:lnTo>
                    <a:pt x="1017302" y="1079500"/>
                  </a:lnTo>
                  <a:lnTo>
                    <a:pt x="1028506" y="1070610"/>
                  </a:lnTo>
                  <a:lnTo>
                    <a:pt x="1039465" y="1060450"/>
                  </a:lnTo>
                  <a:lnTo>
                    <a:pt x="1050176" y="1049020"/>
                  </a:lnTo>
                  <a:lnTo>
                    <a:pt x="1060628" y="1038860"/>
                  </a:lnTo>
                  <a:lnTo>
                    <a:pt x="1070808" y="1027430"/>
                  </a:lnTo>
                  <a:lnTo>
                    <a:pt x="1080716" y="1017270"/>
                  </a:lnTo>
                  <a:lnTo>
                    <a:pt x="1090352" y="1005840"/>
                  </a:lnTo>
                  <a:lnTo>
                    <a:pt x="1099703" y="993140"/>
                  </a:lnTo>
                  <a:lnTo>
                    <a:pt x="1108760" y="981710"/>
                  </a:lnTo>
                  <a:lnTo>
                    <a:pt x="1117521" y="969010"/>
                  </a:lnTo>
                  <a:lnTo>
                    <a:pt x="1141995" y="932180"/>
                  </a:lnTo>
                  <a:lnTo>
                    <a:pt x="1156743" y="905510"/>
                  </a:lnTo>
                  <a:lnTo>
                    <a:pt x="1163636" y="892810"/>
                  </a:lnTo>
                  <a:lnTo>
                    <a:pt x="1170196" y="878840"/>
                  </a:lnTo>
                  <a:lnTo>
                    <a:pt x="1176425" y="866140"/>
                  </a:lnTo>
                  <a:lnTo>
                    <a:pt x="1182320" y="852170"/>
                  </a:lnTo>
                  <a:lnTo>
                    <a:pt x="1197956" y="810260"/>
                  </a:lnTo>
                  <a:lnTo>
                    <a:pt x="1210456" y="767080"/>
                  </a:lnTo>
                  <a:lnTo>
                    <a:pt x="1219750" y="722630"/>
                  </a:lnTo>
                  <a:lnTo>
                    <a:pt x="1225789" y="678180"/>
                  </a:lnTo>
                  <a:lnTo>
                    <a:pt x="1228541" y="633730"/>
                  </a:lnTo>
                  <a:lnTo>
                    <a:pt x="1228724" y="618490"/>
                  </a:lnTo>
                  <a:lnTo>
                    <a:pt x="1228541" y="603250"/>
                  </a:lnTo>
                  <a:lnTo>
                    <a:pt x="1225789" y="558800"/>
                  </a:lnTo>
                  <a:lnTo>
                    <a:pt x="1219750" y="514350"/>
                  </a:lnTo>
                  <a:lnTo>
                    <a:pt x="1210456" y="469900"/>
                  </a:lnTo>
                  <a:lnTo>
                    <a:pt x="1197956" y="426720"/>
                  </a:lnTo>
                  <a:lnTo>
                    <a:pt x="1182321" y="384810"/>
                  </a:lnTo>
                  <a:lnTo>
                    <a:pt x="1170197" y="358140"/>
                  </a:lnTo>
                  <a:lnTo>
                    <a:pt x="1163636" y="344170"/>
                  </a:lnTo>
                  <a:lnTo>
                    <a:pt x="1156744" y="331470"/>
                  </a:lnTo>
                  <a:lnTo>
                    <a:pt x="1149527" y="317500"/>
                  </a:lnTo>
                  <a:lnTo>
                    <a:pt x="1141996" y="304800"/>
                  </a:lnTo>
                  <a:lnTo>
                    <a:pt x="1134150" y="292100"/>
                  </a:lnTo>
                  <a:lnTo>
                    <a:pt x="1125988" y="279400"/>
                  </a:lnTo>
                  <a:lnTo>
                    <a:pt x="1117521" y="267970"/>
                  </a:lnTo>
                  <a:lnTo>
                    <a:pt x="1108760" y="255270"/>
                  </a:lnTo>
                  <a:lnTo>
                    <a:pt x="1099703" y="243840"/>
                  </a:lnTo>
                  <a:lnTo>
                    <a:pt x="1090352" y="231140"/>
                  </a:lnTo>
                  <a:lnTo>
                    <a:pt x="1080716" y="219710"/>
                  </a:lnTo>
                  <a:lnTo>
                    <a:pt x="1070808" y="209550"/>
                  </a:lnTo>
                  <a:lnTo>
                    <a:pt x="1060628" y="198120"/>
                  </a:lnTo>
                  <a:lnTo>
                    <a:pt x="1050176" y="187960"/>
                  </a:lnTo>
                  <a:lnTo>
                    <a:pt x="1039465" y="176530"/>
                  </a:lnTo>
                  <a:lnTo>
                    <a:pt x="1028506" y="166370"/>
                  </a:lnTo>
                  <a:lnTo>
                    <a:pt x="1017302" y="157480"/>
                  </a:lnTo>
                  <a:lnTo>
                    <a:pt x="1005850" y="147320"/>
                  </a:lnTo>
                  <a:lnTo>
                    <a:pt x="994166" y="138430"/>
                  </a:lnTo>
                  <a:lnTo>
                    <a:pt x="982262" y="128270"/>
                  </a:lnTo>
                  <a:lnTo>
                    <a:pt x="970140" y="120650"/>
                  </a:lnTo>
                  <a:lnTo>
                    <a:pt x="957799" y="111760"/>
                  </a:lnTo>
                  <a:lnTo>
                    <a:pt x="945255" y="102870"/>
                  </a:lnTo>
                  <a:lnTo>
                    <a:pt x="919599" y="87630"/>
                  </a:lnTo>
                  <a:lnTo>
                    <a:pt x="906487" y="81280"/>
                  </a:lnTo>
                  <a:lnTo>
                    <a:pt x="893203" y="73660"/>
                  </a:lnTo>
                  <a:lnTo>
                    <a:pt x="866163" y="60960"/>
                  </a:lnTo>
                  <a:lnTo>
                    <a:pt x="852407" y="55880"/>
                  </a:lnTo>
                  <a:lnTo>
                    <a:pt x="838511" y="49530"/>
                  </a:lnTo>
                  <a:lnTo>
                    <a:pt x="810348" y="39370"/>
                  </a:lnTo>
                  <a:lnTo>
                    <a:pt x="796081" y="35560"/>
                  </a:lnTo>
                  <a:lnTo>
                    <a:pt x="781708" y="30480"/>
                  </a:lnTo>
                  <a:lnTo>
                    <a:pt x="767245" y="26670"/>
                  </a:lnTo>
                  <a:lnTo>
                    <a:pt x="752692" y="24130"/>
                  </a:lnTo>
                  <a:lnTo>
                    <a:pt x="738051" y="20320"/>
                  </a:lnTo>
                  <a:lnTo>
                    <a:pt x="708571" y="15240"/>
                  </a:lnTo>
                  <a:lnTo>
                    <a:pt x="693751" y="13970"/>
                  </a:lnTo>
                  <a:lnTo>
                    <a:pt x="678876" y="11430"/>
                  </a:lnTo>
                  <a:lnTo>
                    <a:pt x="663965" y="10160"/>
                  </a:lnTo>
                  <a:lnTo>
                    <a:pt x="649036" y="10160"/>
                  </a:lnTo>
                  <a:lnTo>
                    <a:pt x="634089" y="8890"/>
                  </a:lnTo>
                  <a:lnTo>
                    <a:pt x="724921" y="8890"/>
                  </a:lnTo>
                  <a:lnTo>
                    <a:pt x="739909" y="11430"/>
                  </a:lnTo>
                  <a:lnTo>
                    <a:pt x="798848" y="25400"/>
                  </a:lnTo>
                  <a:lnTo>
                    <a:pt x="883869" y="58420"/>
                  </a:lnTo>
                  <a:lnTo>
                    <a:pt x="937388" y="87630"/>
                  </a:lnTo>
                  <a:lnTo>
                    <a:pt x="987968" y="120650"/>
                  </a:lnTo>
                  <a:lnTo>
                    <a:pt x="1034878" y="160020"/>
                  </a:lnTo>
                  <a:lnTo>
                    <a:pt x="1077893" y="203200"/>
                  </a:lnTo>
                  <a:lnTo>
                    <a:pt x="1116391" y="250190"/>
                  </a:lnTo>
                  <a:lnTo>
                    <a:pt x="1150188" y="299720"/>
                  </a:lnTo>
                  <a:lnTo>
                    <a:pt x="1178794" y="354330"/>
                  </a:lnTo>
                  <a:lnTo>
                    <a:pt x="1202073" y="410210"/>
                  </a:lnTo>
                  <a:lnTo>
                    <a:pt x="1219689" y="468630"/>
                  </a:lnTo>
                  <a:lnTo>
                    <a:pt x="1231557" y="527050"/>
                  </a:lnTo>
                  <a:lnTo>
                    <a:pt x="1237506" y="588010"/>
                  </a:lnTo>
                  <a:lnTo>
                    <a:pt x="1238249" y="618490"/>
                  </a:lnTo>
                  <a:lnTo>
                    <a:pt x="1237506" y="648970"/>
                  </a:lnTo>
                  <a:lnTo>
                    <a:pt x="1231557" y="709930"/>
                  </a:lnTo>
                  <a:lnTo>
                    <a:pt x="1219689" y="768350"/>
                  </a:lnTo>
                  <a:lnTo>
                    <a:pt x="1202073" y="826770"/>
                  </a:lnTo>
                  <a:lnTo>
                    <a:pt x="1178794" y="882650"/>
                  </a:lnTo>
                  <a:lnTo>
                    <a:pt x="1150188" y="937260"/>
                  </a:lnTo>
                  <a:lnTo>
                    <a:pt x="1116391" y="986790"/>
                  </a:lnTo>
                  <a:lnTo>
                    <a:pt x="1077893" y="1033780"/>
                  </a:lnTo>
                  <a:lnTo>
                    <a:pt x="1034878" y="1076960"/>
                  </a:lnTo>
                  <a:lnTo>
                    <a:pt x="987968" y="1116330"/>
                  </a:lnTo>
                  <a:lnTo>
                    <a:pt x="937388" y="1149350"/>
                  </a:lnTo>
                  <a:lnTo>
                    <a:pt x="883869" y="1178560"/>
                  </a:lnTo>
                  <a:lnTo>
                    <a:pt x="827667" y="1201420"/>
                  </a:lnTo>
                  <a:lnTo>
                    <a:pt x="769595" y="1219200"/>
                  </a:lnTo>
                  <a:lnTo>
                    <a:pt x="739909" y="1225550"/>
                  </a:lnTo>
                  <a:lnTo>
                    <a:pt x="724921" y="122809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25219" y="2660294"/>
            <a:ext cx="1046480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65"/>
              </a:lnSpc>
              <a:spcBef>
                <a:spcPts val="100"/>
              </a:spcBef>
            </a:pPr>
            <a:r>
              <a:rPr sz="1150" spc="-10" dirty="0">
                <a:solidFill>
                  <a:srgbClr val="93C4FD"/>
                </a:solidFill>
                <a:latin typeface="Microsoft Sans Serif"/>
                <a:cs typeface="Microsoft Sans Serif"/>
              </a:rPr>
              <a:t>METEOR</a:t>
            </a:r>
            <a:endParaRPr sz="1150" dirty="0">
              <a:latin typeface="Microsoft Sans Serif"/>
              <a:cs typeface="Microsoft Sans Serif"/>
            </a:endParaRPr>
          </a:p>
          <a:p>
            <a:pPr algn="ctr">
              <a:lnSpc>
                <a:spcPts val="3525"/>
              </a:lnSpc>
            </a:pPr>
            <a:r>
              <a:rPr sz="2950" b="1" spc="114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lang="en-US" sz="2950" b="1" spc="114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950" b="1" spc="114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lang="en-US" sz="2950" b="1" spc="114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9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0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Normalized</a:t>
            </a:r>
            <a:endParaRPr sz="10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569992"/>
              </p:ext>
            </p:extLst>
          </p:nvPr>
        </p:nvGraphicFramePr>
        <p:xfrm>
          <a:off x="914399" y="4000499"/>
          <a:ext cx="6400800" cy="238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1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Metric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1125" marB="0">
                    <a:lnB w="19050">
                      <a:solidFill>
                        <a:srgbClr val="3394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1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Raw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1125" marB="0">
                    <a:lnB w="19050">
                      <a:solidFill>
                        <a:srgbClr val="3394E6"/>
                      </a:solidFill>
                      <a:prstDash val="solid"/>
                    </a:lnB>
                    <a:solidFill>
                      <a:srgbClr val="3394E6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1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Normalized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1125" marB="0">
                    <a:lnB w="19050">
                      <a:solidFill>
                        <a:srgbClr val="3394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20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BLEU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en-US" sz="1300" spc="-10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19.75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b="1" spc="-10" dirty="0">
                          <a:solidFill>
                            <a:srgbClr val="6EE7B6"/>
                          </a:solidFill>
                          <a:latin typeface="Suisse Int'l Bold Italic"/>
                          <a:cs typeface="Suisse Int'l Bold Italic"/>
                        </a:rPr>
                        <a:t>28.21</a:t>
                      </a:r>
                      <a:endParaRPr sz="1300">
                        <a:latin typeface="Suisse Int'l Bold Italic"/>
                        <a:cs typeface="Suisse Int'l Bold Italic"/>
                      </a:endParaRPr>
                    </a:p>
                  </a:txBody>
                  <a:tcPr marL="0" marR="0" marT="92075" marB="0">
                    <a:lnT w="19050">
                      <a:solidFill>
                        <a:srgbClr val="3394E6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00" spc="-20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chrF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00" spc="-10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3</a:t>
                      </a:r>
                      <a:r>
                        <a:rPr lang="en-US" sz="1300" spc="-10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2.3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00" b="1" spc="-10" dirty="0">
                          <a:solidFill>
                            <a:srgbClr val="D0D5DA"/>
                          </a:solidFill>
                          <a:latin typeface="Arial"/>
                          <a:cs typeface="Arial"/>
                        </a:rPr>
                        <a:t>40.55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00" spc="-25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TER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00" spc="-10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5</a:t>
                      </a:r>
                      <a:r>
                        <a:rPr lang="en-US" sz="1300" spc="-10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7.85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00" b="1" spc="-10" dirty="0">
                          <a:solidFill>
                            <a:srgbClr val="D0D5DA"/>
                          </a:solidFill>
                          <a:latin typeface="Arial"/>
                          <a:cs typeface="Arial"/>
                        </a:rPr>
                        <a:t>50.06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00" spc="-120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WER</a:t>
                      </a:r>
                      <a:r>
                        <a:rPr sz="1300" spc="-15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300" spc="-25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(%)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lang="en-US" sz="1300" spc="-10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65.62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00" b="1" spc="-10" dirty="0">
                          <a:solidFill>
                            <a:srgbClr val="D0D5DA"/>
                          </a:solidFill>
                          <a:latin typeface="Arial"/>
                          <a:cs typeface="Arial"/>
                        </a:rPr>
                        <a:t>52.07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00" spc="-85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ROUGE-</a:t>
                      </a:r>
                      <a:r>
                        <a:rPr sz="1300" spc="-50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L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lang="en-US" sz="1300" spc="-10" dirty="0">
                          <a:solidFill>
                            <a:srgbClr val="D0D5DA"/>
                          </a:solidFill>
                          <a:latin typeface="Microsoft Sans Serif"/>
                          <a:cs typeface="Microsoft Sans Serif"/>
                        </a:rPr>
                        <a:t>37.01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00" b="1" spc="-10" dirty="0">
                          <a:solidFill>
                            <a:srgbClr val="D0D5DA"/>
                          </a:solidFill>
                          <a:latin typeface="Arial"/>
                          <a:cs typeface="Arial"/>
                        </a:rPr>
                        <a:t>48.87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1054100" y="6458904"/>
            <a:ext cx="66357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90" dirty="0">
                <a:solidFill>
                  <a:srgbClr val="D0D5DA"/>
                </a:solidFill>
                <a:latin typeface="Microsoft Sans Serif"/>
                <a:cs typeface="Microsoft Sans Serif"/>
              </a:rPr>
              <a:t>METEOR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08846" y="6458733"/>
            <a:ext cx="508634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1300" spc="-30" dirty="0">
                <a:solidFill>
                  <a:srgbClr val="D0D5DA"/>
                </a:solidFill>
                <a:latin typeface="Microsoft Sans Serif"/>
                <a:cs typeface="Microsoft Sans Serif"/>
              </a:rPr>
              <a:t>32.15</a:t>
            </a:r>
            <a:endParaRPr sz="1300" dirty="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92401" y="6458672"/>
            <a:ext cx="563245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D0D5DA"/>
                </a:solidFill>
                <a:latin typeface="Arial"/>
                <a:cs typeface="Arial"/>
              </a:rPr>
              <a:t>43</a:t>
            </a:r>
            <a:r>
              <a:rPr lang="en-US" sz="1300" b="1" spc="-10" dirty="0">
                <a:solidFill>
                  <a:srgbClr val="D0D5DA"/>
                </a:solidFill>
                <a:latin typeface="Arial"/>
                <a:cs typeface="Arial"/>
              </a:rPr>
              <a:t>.</a:t>
            </a:r>
            <a:r>
              <a:rPr sz="1300" b="1" spc="-10" dirty="0">
                <a:solidFill>
                  <a:srgbClr val="D0D5DA"/>
                </a:solidFill>
                <a:latin typeface="Arial"/>
                <a:cs typeface="Arial"/>
              </a:rPr>
              <a:t>39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01700" y="6983124"/>
            <a:ext cx="1209040" cy="283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50" b="1" spc="-110" dirty="0">
                <a:solidFill>
                  <a:srgbClr val="93C4FD"/>
                </a:solidFill>
                <a:latin typeface="Arial"/>
                <a:cs typeface="Arial"/>
              </a:rPr>
              <a:t>Key</a:t>
            </a:r>
            <a:r>
              <a:rPr sz="1650" b="1" spc="-7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650" b="1" spc="-85" dirty="0">
                <a:solidFill>
                  <a:srgbClr val="93C4FD"/>
                </a:solidFill>
                <a:latin typeface="Arial"/>
                <a:cs typeface="Arial"/>
              </a:rPr>
              <a:t>Findings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96999" y="7487298"/>
            <a:ext cx="370268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Clear,</a:t>
            </a:r>
            <a:r>
              <a:rPr sz="1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FFFFFF"/>
                </a:solidFill>
                <a:latin typeface="Microsoft Sans Serif"/>
                <a:cs typeface="Microsoft Sans Serif"/>
              </a:rPr>
              <a:t>fluent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speech </a:t>
            </a:r>
            <a:r>
              <a:rPr sz="1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</a:t>
            </a:r>
            <a:r>
              <a:rPr sz="1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natural-</a:t>
            </a:r>
            <a:r>
              <a:rPr sz="1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sounding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prosody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96999" y="8077848"/>
            <a:ext cx="452945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High-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</a:t>
            </a:r>
            <a:r>
              <a:rPr sz="11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1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(128k</a:t>
            </a:r>
            <a:r>
              <a:rPr sz="1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pairs)</a:t>
            </a:r>
            <a:r>
              <a:rPr sz="1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proven </a:t>
            </a:r>
            <a:r>
              <a:rPr sz="1150" dirty="0">
                <a:solidFill>
                  <a:srgbClr val="FFFFFF"/>
                </a:solidFill>
                <a:latin typeface="Microsoft Sans Serif"/>
                <a:cs typeface="Microsoft Sans Serif"/>
              </a:rPr>
              <a:t>critical</a:t>
            </a:r>
            <a:r>
              <a:rPr sz="1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96999" y="8656190"/>
            <a:ext cx="57632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95"/>
              </a:spcBef>
            </a:pPr>
            <a:r>
              <a:rPr sz="11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Normalized</a:t>
            </a:r>
            <a:r>
              <a:rPr sz="1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1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consistently</a:t>
            </a:r>
            <a:r>
              <a:rPr sz="1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higher,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demonstrating</a:t>
            </a:r>
            <a:r>
              <a:rPr sz="1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importance </a:t>
            </a:r>
            <a:r>
              <a:rPr sz="115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ASR</a:t>
            </a:r>
            <a:r>
              <a:rPr sz="1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normalization </a:t>
            </a:r>
            <a:r>
              <a:rPr sz="1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1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772399" y="1885949"/>
            <a:ext cx="9601200" cy="3810000"/>
          </a:xfrm>
          <a:custGeom>
            <a:avLst/>
            <a:gdLst/>
            <a:ahLst/>
            <a:cxnLst/>
            <a:rect l="l" t="t" r="r" b="b"/>
            <a:pathLst>
              <a:path w="9601200" h="3810000">
                <a:moveTo>
                  <a:pt x="9494403" y="3809999"/>
                </a:moveTo>
                <a:lnTo>
                  <a:pt x="106795" y="3809999"/>
                </a:lnTo>
                <a:lnTo>
                  <a:pt x="99361" y="3809267"/>
                </a:lnTo>
                <a:lnTo>
                  <a:pt x="57037" y="3794905"/>
                </a:lnTo>
                <a:lnTo>
                  <a:pt x="23432" y="3765440"/>
                </a:lnTo>
                <a:lnTo>
                  <a:pt x="3659" y="3725358"/>
                </a:lnTo>
                <a:lnTo>
                  <a:pt x="0" y="3703204"/>
                </a:lnTo>
                <a:lnTo>
                  <a:pt x="0" y="3695699"/>
                </a:lnTo>
                <a:lnTo>
                  <a:pt x="0" y="106794"/>
                </a:lnTo>
                <a:lnTo>
                  <a:pt x="11571" y="63625"/>
                </a:lnTo>
                <a:lnTo>
                  <a:pt x="38784" y="28170"/>
                </a:lnTo>
                <a:lnTo>
                  <a:pt x="77492" y="5828"/>
                </a:lnTo>
                <a:lnTo>
                  <a:pt x="106795" y="0"/>
                </a:lnTo>
                <a:lnTo>
                  <a:pt x="9494403" y="0"/>
                </a:lnTo>
                <a:lnTo>
                  <a:pt x="9537570" y="11572"/>
                </a:lnTo>
                <a:lnTo>
                  <a:pt x="9573026" y="38784"/>
                </a:lnTo>
                <a:lnTo>
                  <a:pt x="9595368" y="77492"/>
                </a:lnTo>
                <a:lnTo>
                  <a:pt x="9601198" y="106794"/>
                </a:lnTo>
                <a:lnTo>
                  <a:pt x="9601198" y="3703204"/>
                </a:lnTo>
                <a:lnTo>
                  <a:pt x="9589624" y="3746373"/>
                </a:lnTo>
                <a:lnTo>
                  <a:pt x="9562412" y="3781827"/>
                </a:lnTo>
                <a:lnTo>
                  <a:pt x="9523703" y="3804170"/>
                </a:lnTo>
                <a:lnTo>
                  <a:pt x="9501835" y="3809267"/>
                </a:lnTo>
                <a:lnTo>
                  <a:pt x="9494403" y="3809999"/>
                </a:lnTo>
                <a:close/>
              </a:path>
            </a:pathLst>
          </a:custGeom>
          <a:solidFill>
            <a:srgbClr val="FFFFFF">
              <a:alpha val="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7772399" y="6000749"/>
            <a:ext cx="9601200" cy="3257550"/>
            <a:chOff x="7772399" y="6000749"/>
            <a:chExt cx="9601200" cy="3257550"/>
          </a:xfrm>
        </p:grpSpPr>
        <p:sp>
          <p:nvSpPr>
            <p:cNvPr id="45" name="object 45"/>
            <p:cNvSpPr/>
            <p:nvPr/>
          </p:nvSpPr>
          <p:spPr>
            <a:xfrm>
              <a:off x="7777161" y="6005512"/>
              <a:ext cx="9591675" cy="3248025"/>
            </a:xfrm>
            <a:custGeom>
              <a:avLst/>
              <a:gdLst/>
              <a:ahLst/>
              <a:cxnLst/>
              <a:rect l="l" t="t" r="r" b="b"/>
              <a:pathLst>
                <a:path w="9591675" h="3248025">
                  <a:moveTo>
                    <a:pt x="9524925" y="3248024"/>
                  </a:moveTo>
                  <a:lnTo>
                    <a:pt x="66746" y="3248024"/>
                  </a:lnTo>
                  <a:lnTo>
                    <a:pt x="62100" y="3247566"/>
                  </a:lnTo>
                  <a:lnTo>
                    <a:pt x="24239" y="3230417"/>
                  </a:lnTo>
                  <a:lnTo>
                    <a:pt x="2287" y="3195123"/>
                  </a:lnTo>
                  <a:lnTo>
                    <a:pt x="0" y="3181277"/>
                  </a:lnTo>
                  <a:lnTo>
                    <a:pt x="0" y="3176587"/>
                  </a:lnTo>
                  <a:lnTo>
                    <a:pt x="0" y="66746"/>
                  </a:lnTo>
                  <a:lnTo>
                    <a:pt x="14644" y="27847"/>
                  </a:lnTo>
                  <a:lnTo>
                    <a:pt x="48431" y="3642"/>
                  </a:lnTo>
                  <a:lnTo>
                    <a:pt x="66746" y="0"/>
                  </a:lnTo>
                  <a:lnTo>
                    <a:pt x="9524925" y="0"/>
                  </a:lnTo>
                  <a:lnTo>
                    <a:pt x="9563823" y="14645"/>
                  </a:lnTo>
                  <a:lnTo>
                    <a:pt x="9588029" y="48432"/>
                  </a:lnTo>
                  <a:lnTo>
                    <a:pt x="9591674" y="66746"/>
                  </a:lnTo>
                  <a:lnTo>
                    <a:pt x="9591674" y="3181277"/>
                  </a:lnTo>
                  <a:lnTo>
                    <a:pt x="9577028" y="3220174"/>
                  </a:lnTo>
                  <a:lnTo>
                    <a:pt x="9543238" y="3244380"/>
                  </a:lnTo>
                  <a:lnTo>
                    <a:pt x="9529571" y="3247566"/>
                  </a:lnTo>
                  <a:lnTo>
                    <a:pt x="9524925" y="3248024"/>
                  </a:lnTo>
                  <a:close/>
                </a:path>
              </a:pathLst>
            </a:custGeom>
            <a:solidFill>
              <a:srgbClr val="1D3A8A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777161" y="6005512"/>
              <a:ext cx="9591675" cy="3248025"/>
            </a:xfrm>
            <a:custGeom>
              <a:avLst/>
              <a:gdLst/>
              <a:ahLst/>
              <a:cxnLst/>
              <a:rect l="l" t="t" r="r" b="b"/>
              <a:pathLst>
                <a:path w="9591675" h="3248025">
                  <a:moveTo>
                    <a:pt x="0" y="31765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1" y="57499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9"/>
                  </a:lnTo>
                  <a:lnTo>
                    <a:pt x="7232" y="39764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27848" y="14645"/>
                  </a:lnTo>
                  <a:lnTo>
                    <a:pt x="31748" y="12038"/>
                  </a:lnTo>
                  <a:lnTo>
                    <a:pt x="35648" y="9432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9520236" y="0"/>
                  </a:lnTo>
                  <a:lnTo>
                    <a:pt x="9524925" y="0"/>
                  </a:lnTo>
                  <a:lnTo>
                    <a:pt x="9529571" y="457"/>
                  </a:lnTo>
                  <a:lnTo>
                    <a:pt x="9534170" y="1372"/>
                  </a:lnTo>
                  <a:lnTo>
                    <a:pt x="9538771" y="2287"/>
                  </a:lnTo>
                  <a:lnTo>
                    <a:pt x="9559922" y="12038"/>
                  </a:lnTo>
                  <a:lnTo>
                    <a:pt x="9563823" y="14645"/>
                  </a:lnTo>
                  <a:lnTo>
                    <a:pt x="9567433" y="17606"/>
                  </a:lnTo>
                  <a:lnTo>
                    <a:pt x="9570749" y="20923"/>
                  </a:lnTo>
                  <a:lnTo>
                    <a:pt x="9574067" y="24239"/>
                  </a:lnTo>
                  <a:lnTo>
                    <a:pt x="9577027" y="27848"/>
                  </a:lnTo>
                  <a:lnTo>
                    <a:pt x="9579632" y="31748"/>
                  </a:lnTo>
                  <a:lnTo>
                    <a:pt x="9582238" y="35648"/>
                  </a:lnTo>
                  <a:lnTo>
                    <a:pt x="9584440" y="39764"/>
                  </a:lnTo>
                  <a:lnTo>
                    <a:pt x="9586233" y="44099"/>
                  </a:lnTo>
                  <a:lnTo>
                    <a:pt x="9588029" y="48432"/>
                  </a:lnTo>
                  <a:lnTo>
                    <a:pt x="9589384" y="52899"/>
                  </a:lnTo>
                  <a:lnTo>
                    <a:pt x="9590299" y="57499"/>
                  </a:lnTo>
                  <a:lnTo>
                    <a:pt x="9591216" y="62100"/>
                  </a:lnTo>
                  <a:lnTo>
                    <a:pt x="9591674" y="66746"/>
                  </a:lnTo>
                  <a:lnTo>
                    <a:pt x="9591674" y="71437"/>
                  </a:lnTo>
                  <a:lnTo>
                    <a:pt x="9591674" y="3176587"/>
                  </a:lnTo>
                  <a:lnTo>
                    <a:pt x="9591674" y="3181277"/>
                  </a:lnTo>
                  <a:lnTo>
                    <a:pt x="9591216" y="3185923"/>
                  </a:lnTo>
                  <a:lnTo>
                    <a:pt x="9590299" y="3190523"/>
                  </a:lnTo>
                  <a:lnTo>
                    <a:pt x="9589384" y="3195123"/>
                  </a:lnTo>
                  <a:lnTo>
                    <a:pt x="9570749" y="3227100"/>
                  </a:lnTo>
                  <a:lnTo>
                    <a:pt x="9567433" y="3230417"/>
                  </a:lnTo>
                  <a:lnTo>
                    <a:pt x="9563825" y="3233377"/>
                  </a:lnTo>
                  <a:lnTo>
                    <a:pt x="9559923" y="3235984"/>
                  </a:lnTo>
                  <a:lnTo>
                    <a:pt x="9556023" y="3238589"/>
                  </a:lnTo>
                  <a:lnTo>
                    <a:pt x="9520236" y="3248024"/>
                  </a:lnTo>
                  <a:lnTo>
                    <a:pt x="71437" y="3248024"/>
                  </a:lnTo>
                  <a:lnTo>
                    <a:pt x="66746" y="3248024"/>
                  </a:lnTo>
                  <a:lnTo>
                    <a:pt x="62100" y="3247566"/>
                  </a:lnTo>
                  <a:lnTo>
                    <a:pt x="57500" y="3246650"/>
                  </a:lnTo>
                  <a:lnTo>
                    <a:pt x="52899" y="3245735"/>
                  </a:lnTo>
                  <a:lnTo>
                    <a:pt x="20923" y="3227100"/>
                  </a:lnTo>
                  <a:lnTo>
                    <a:pt x="17605" y="3223783"/>
                  </a:lnTo>
                  <a:lnTo>
                    <a:pt x="457" y="3185922"/>
                  </a:lnTo>
                  <a:lnTo>
                    <a:pt x="0" y="3181277"/>
                  </a:lnTo>
                  <a:lnTo>
                    <a:pt x="0" y="3176587"/>
                  </a:lnTo>
                  <a:close/>
                </a:path>
              </a:pathLst>
            </a:custGeom>
            <a:ln w="9524">
              <a:solidFill>
                <a:srgbClr val="1D40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0524" y="6772274"/>
              <a:ext cx="95249" cy="11429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7950200" y="2028031"/>
            <a:ext cx="367411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125" dirty="0">
                <a:solidFill>
                  <a:srgbClr val="93C4FD"/>
                </a:solidFill>
                <a:latin typeface="Arial"/>
                <a:cs typeface="Arial"/>
              </a:rPr>
              <a:t>German</a:t>
            </a:r>
            <a:r>
              <a:rPr sz="2050" b="1" spc="-125" dirty="0">
                <a:solidFill>
                  <a:srgbClr val="93C4FD"/>
                </a:solidFill>
                <a:latin typeface="Berlin Sans FB"/>
                <a:cs typeface="Berlin Sans FB"/>
              </a:rPr>
              <a:t>-</a:t>
            </a:r>
            <a:r>
              <a:rPr sz="2000" b="1" spc="-110" dirty="0">
                <a:solidFill>
                  <a:srgbClr val="93C4FD"/>
                </a:solidFill>
                <a:latin typeface="Arial"/>
                <a:cs typeface="Arial"/>
              </a:rPr>
              <a:t>to</a:t>
            </a:r>
            <a:r>
              <a:rPr sz="2050" b="1" spc="-110" dirty="0">
                <a:solidFill>
                  <a:srgbClr val="93C4FD"/>
                </a:solidFill>
                <a:latin typeface="Berlin Sans FB"/>
                <a:cs typeface="Berlin Sans FB"/>
              </a:rPr>
              <a:t>-</a:t>
            </a:r>
            <a:r>
              <a:rPr sz="2000" b="1" spc="-130" dirty="0">
                <a:solidFill>
                  <a:srgbClr val="93C4FD"/>
                </a:solidFill>
                <a:latin typeface="Arial"/>
                <a:cs typeface="Arial"/>
              </a:rPr>
              <a:t>English</a:t>
            </a:r>
            <a:r>
              <a:rPr sz="2000" b="1" spc="-6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93C4FD"/>
                </a:solidFill>
                <a:latin typeface="Arial"/>
                <a:cs typeface="Arial"/>
              </a:rPr>
              <a:t>Training</a:t>
            </a:r>
            <a:r>
              <a:rPr sz="2000" b="1" spc="-5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93C4FD"/>
                </a:solidFill>
                <a:latin typeface="Arial"/>
                <a:cs typeface="Arial"/>
              </a:rPr>
              <a:t>Loss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97825" y="6197253"/>
            <a:ext cx="9058275" cy="1007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25" dirty="0">
                <a:solidFill>
                  <a:srgbClr val="93C4FD"/>
                </a:solidFill>
                <a:latin typeface="Arial"/>
                <a:cs typeface="Arial"/>
              </a:rPr>
              <a:t>Results</a:t>
            </a:r>
            <a:r>
              <a:rPr sz="2000" b="1" spc="-9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93C4FD"/>
                </a:solidFill>
                <a:latin typeface="Arial"/>
                <a:cs typeface="Arial"/>
              </a:rPr>
              <a:t>Summary</a:t>
            </a:r>
            <a:endParaRPr sz="2000">
              <a:latin typeface="Arial"/>
              <a:cs typeface="Arial"/>
            </a:endParaRPr>
          </a:p>
          <a:p>
            <a:pPr marL="264160" marR="5080">
              <a:lnSpc>
                <a:spcPct val="116700"/>
              </a:lnSpc>
              <a:spcBef>
                <a:spcPts val="1100"/>
              </a:spcBef>
            </a:pP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normalization</a:t>
            </a:r>
            <a:r>
              <a:rPr sz="14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our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German</a:t>
            </a:r>
            <a:r>
              <a:rPr sz="14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5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English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15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ST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competitive </a:t>
            </a:r>
            <a:r>
              <a:rPr sz="1450" b="1" spc="-135" dirty="0">
                <a:solidFill>
                  <a:srgbClr val="93C4FD"/>
                </a:solidFill>
                <a:latin typeface="Arial"/>
                <a:cs typeface="Arial"/>
              </a:rPr>
              <a:t>BLEU</a:t>
            </a:r>
            <a:r>
              <a:rPr sz="1450" b="1" spc="-6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450" b="1" spc="-55" dirty="0">
                <a:solidFill>
                  <a:srgbClr val="93C4FD"/>
                </a:solidFill>
                <a:latin typeface="Arial"/>
                <a:cs typeface="Arial"/>
              </a:rPr>
              <a:t>score</a:t>
            </a:r>
            <a:r>
              <a:rPr sz="1450" b="1" spc="-6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93C4FD"/>
                </a:solidFill>
                <a:latin typeface="Arial"/>
                <a:cs typeface="Arial"/>
              </a:rPr>
              <a:t>of</a:t>
            </a:r>
            <a:r>
              <a:rPr sz="1450" b="1" spc="-6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450" b="1" spc="-20" dirty="0">
                <a:solidFill>
                  <a:srgbClr val="93C4FD"/>
                </a:solidFill>
                <a:latin typeface="Arial"/>
                <a:cs typeface="Arial"/>
              </a:rPr>
              <a:t>28.21</a:t>
            </a:r>
            <a:r>
              <a:rPr sz="1450" b="1" spc="-2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CVSS</a:t>
            </a:r>
            <a:r>
              <a:rPr sz="14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5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1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450">
              <a:latin typeface="Microsoft Sans Serif"/>
              <a:cs typeface="Microsoft Sans Serif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10524" y="7458074"/>
            <a:ext cx="114300" cy="1485900"/>
            <a:chOff x="8010524" y="7458074"/>
            <a:chExt cx="114300" cy="1485900"/>
          </a:xfrm>
        </p:grpSpPr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0524" y="7458074"/>
              <a:ext cx="85724" cy="1142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524" y="8143874"/>
              <a:ext cx="104774" cy="1142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0524" y="8829674"/>
              <a:ext cx="114299" cy="114299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8239670" y="7331179"/>
            <a:ext cx="8806180" cy="52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1450" b="1" spc="-114" dirty="0">
                <a:solidFill>
                  <a:srgbClr val="93C4FD"/>
                </a:solidFill>
                <a:latin typeface="Arial"/>
                <a:cs typeface="Arial"/>
              </a:rPr>
              <a:t>WER</a:t>
            </a:r>
            <a:r>
              <a:rPr sz="1450" b="1" spc="-6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93C4FD"/>
                </a:solidFill>
                <a:latin typeface="Arial"/>
                <a:cs typeface="Arial"/>
              </a:rPr>
              <a:t>of</a:t>
            </a:r>
            <a:r>
              <a:rPr sz="1450" b="1" spc="-8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93C4FD"/>
                </a:solidFill>
                <a:latin typeface="Arial"/>
                <a:cs typeface="Arial"/>
              </a:rPr>
              <a:t>52.07%</a:t>
            </a:r>
            <a:r>
              <a:rPr sz="145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4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listening</a:t>
            </a:r>
            <a:r>
              <a:rPr sz="1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tests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confirmed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audio</a:t>
            </a:r>
            <a:r>
              <a:rPr sz="1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</a:t>
            </a:r>
            <a:r>
              <a:rPr sz="1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but sometimes gives wrong translation due to the task complexity.</a:t>
            </a:r>
            <a:endParaRPr sz="1450" dirty="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257232" y="8016979"/>
            <a:ext cx="8460105" cy="52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1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1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b="1" spc="-100" dirty="0">
                <a:solidFill>
                  <a:srgbClr val="93C4FD"/>
                </a:solidFill>
                <a:latin typeface="Arial"/>
                <a:cs typeface="Arial"/>
              </a:rPr>
              <a:t>METEOR</a:t>
            </a:r>
            <a:r>
              <a:rPr sz="1450" b="1" spc="-45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450" b="1" spc="-55" dirty="0">
                <a:solidFill>
                  <a:srgbClr val="93C4FD"/>
                </a:solidFill>
                <a:latin typeface="Arial"/>
                <a:cs typeface="Arial"/>
              </a:rPr>
              <a:t>score</a:t>
            </a:r>
            <a:r>
              <a:rPr sz="1450" b="1" spc="-5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93C4FD"/>
                </a:solidFill>
                <a:latin typeface="Arial"/>
                <a:cs typeface="Arial"/>
              </a:rPr>
              <a:t>(43</a:t>
            </a:r>
            <a:r>
              <a:rPr lang="en-US" sz="1450" b="1" dirty="0">
                <a:solidFill>
                  <a:srgbClr val="93C4FD"/>
                </a:solidFill>
                <a:latin typeface="Arial"/>
                <a:cs typeface="Arial"/>
              </a:rPr>
              <a:t>.</a:t>
            </a:r>
            <a:r>
              <a:rPr sz="1450" b="1" dirty="0">
                <a:solidFill>
                  <a:srgbClr val="93C4FD"/>
                </a:solidFill>
                <a:latin typeface="Arial"/>
                <a:cs typeface="Arial"/>
              </a:rPr>
              <a:t>39)</a:t>
            </a:r>
            <a:r>
              <a:rPr sz="1450" b="1" spc="-10" dirty="0">
                <a:solidFill>
                  <a:srgbClr val="93C4FD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indicates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 good</a:t>
            </a:r>
            <a:r>
              <a:rPr sz="1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semantic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alignment</a:t>
            </a:r>
            <a:r>
              <a:rPr sz="1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reference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generated 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translations</a:t>
            </a:r>
            <a:r>
              <a:rPr sz="1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450" dirty="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264525" y="8740247"/>
            <a:ext cx="770826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converged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effectively</a:t>
            </a:r>
            <a:r>
              <a:rPr sz="1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4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stabilizing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approximately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dirty="0">
                <a:solidFill>
                  <a:srgbClr val="FFFFFF"/>
                </a:solidFill>
                <a:latin typeface="Microsoft Sans Serif"/>
                <a:cs typeface="Microsoft Sans Serif"/>
              </a:rPr>
              <a:t>50</a:t>
            </a:r>
            <a:r>
              <a:rPr lang="en-US"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 epochs</a:t>
            </a:r>
            <a:r>
              <a:rPr sz="1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450" dirty="0">
              <a:latin typeface="Microsoft Sans Serif"/>
              <a:cs typeface="Microsoft Sans Serif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962899" y="2533649"/>
            <a:ext cx="9220200" cy="3048000"/>
            <a:chOff x="7962899" y="2533649"/>
            <a:chExt cx="9220200" cy="3048000"/>
          </a:xfrm>
        </p:grpSpPr>
        <p:sp>
          <p:nvSpPr>
            <p:cNvPr id="58" name="object 58"/>
            <p:cNvSpPr/>
            <p:nvPr/>
          </p:nvSpPr>
          <p:spPr>
            <a:xfrm>
              <a:off x="7967661" y="2538412"/>
              <a:ext cx="9210675" cy="3038475"/>
            </a:xfrm>
            <a:custGeom>
              <a:avLst/>
              <a:gdLst/>
              <a:ahLst/>
              <a:cxnLst/>
              <a:rect l="l" t="t" r="r" b="b"/>
              <a:pathLst>
                <a:path w="9210675" h="3038475">
                  <a:moveTo>
                    <a:pt x="9143926" y="3038474"/>
                  </a:moveTo>
                  <a:lnTo>
                    <a:pt x="66746" y="3038474"/>
                  </a:lnTo>
                  <a:lnTo>
                    <a:pt x="62100" y="3038017"/>
                  </a:lnTo>
                  <a:lnTo>
                    <a:pt x="24239" y="3020867"/>
                  </a:lnTo>
                  <a:lnTo>
                    <a:pt x="2287" y="2985573"/>
                  </a:lnTo>
                  <a:lnTo>
                    <a:pt x="0" y="2971727"/>
                  </a:lnTo>
                  <a:lnTo>
                    <a:pt x="0" y="296703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9143926" y="0"/>
                  </a:lnTo>
                  <a:lnTo>
                    <a:pt x="9182823" y="14645"/>
                  </a:lnTo>
                  <a:lnTo>
                    <a:pt x="9207029" y="48433"/>
                  </a:lnTo>
                  <a:lnTo>
                    <a:pt x="9210673" y="66746"/>
                  </a:lnTo>
                  <a:lnTo>
                    <a:pt x="9210673" y="2971727"/>
                  </a:lnTo>
                  <a:lnTo>
                    <a:pt x="9196028" y="3010625"/>
                  </a:lnTo>
                  <a:lnTo>
                    <a:pt x="9162238" y="3034830"/>
                  </a:lnTo>
                  <a:lnTo>
                    <a:pt x="9148572" y="3038017"/>
                  </a:lnTo>
                  <a:lnTo>
                    <a:pt x="9143926" y="30384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67661" y="2538412"/>
              <a:ext cx="9210675" cy="3038475"/>
            </a:xfrm>
            <a:custGeom>
              <a:avLst/>
              <a:gdLst/>
              <a:ahLst/>
              <a:cxnLst/>
              <a:rect l="l" t="t" r="r" b="b"/>
              <a:pathLst>
                <a:path w="9210675" h="3038475">
                  <a:moveTo>
                    <a:pt x="0" y="296703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27847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9139236" y="0"/>
                  </a:lnTo>
                  <a:lnTo>
                    <a:pt x="9143926" y="0"/>
                  </a:lnTo>
                  <a:lnTo>
                    <a:pt x="9148572" y="457"/>
                  </a:lnTo>
                  <a:lnTo>
                    <a:pt x="9178922" y="12039"/>
                  </a:lnTo>
                  <a:lnTo>
                    <a:pt x="9182823" y="14645"/>
                  </a:lnTo>
                  <a:lnTo>
                    <a:pt x="9186433" y="17606"/>
                  </a:lnTo>
                  <a:lnTo>
                    <a:pt x="9189749" y="20923"/>
                  </a:lnTo>
                  <a:lnTo>
                    <a:pt x="9193067" y="24240"/>
                  </a:lnTo>
                  <a:lnTo>
                    <a:pt x="9196027" y="27848"/>
                  </a:lnTo>
                  <a:lnTo>
                    <a:pt x="9198632" y="31748"/>
                  </a:lnTo>
                  <a:lnTo>
                    <a:pt x="9201238" y="35648"/>
                  </a:lnTo>
                  <a:lnTo>
                    <a:pt x="9203440" y="39765"/>
                  </a:lnTo>
                  <a:lnTo>
                    <a:pt x="9205233" y="44099"/>
                  </a:lnTo>
                  <a:lnTo>
                    <a:pt x="9207029" y="48433"/>
                  </a:lnTo>
                  <a:lnTo>
                    <a:pt x="9210674" y="71437"/>
                  </a:lnTo>
                  <a:lnTo>
                    <a:pt x="9210674" y="2967037"/>
                  </a:lnTo>
                  <a:lnTo>
                    <a:pt x="9210673" y="2971727"/>
                  </a:lnTo>
                  <a:lnTo>
                    <a:pt x="9210215" y="2976373"/>
                  </a:lnTo>
                  <a:lnTo>
                    <a:pt x="9209299" y="2980973"/>
                  </a:lnTo>
                  <a:lnTo>
                    <a:pt x="9208384" y="2985573"/>
                  </a:lnTo>
                  <a:lnTo>
                    <a:pt x="9189749" y="3017550"/>
                  </a:lnTo>
                  <a:lnTo>
                    <a:pt x="9186433" y="3020867"/>
                  </a:lnTo>
                  <a:lnTo>
                    <a:pt x="9153171" y="3037101"/>
                  </a:lnTo>
                  <a:lnTo>
                    <a:pt x="9148572" y="3038017"/>
                  </a:lnTo>
                  <a:lnTo>
                    <a:pt x="9143926" y="3038474"/>
                  </a:lnTo>
                  <a:lnTo>
                    <a:pt x="9139236" y="3038474"/>
                  </a:lnTo>
                  <a:lnTo>
                    <a:pt x="71437" y="3038474"/>
                  </a:lnTo>
                  <a:lnTo>
                    <a:pt x="66746" y="3038474"/>
                  </a:lnTo>
                  <a:lnTo>
                    <a:pt x="62100" y="3038017"/>
                  </a:lnTo>
                  <a:lnTo>
                    <a:pt x="57500" y="3037101"/>
                  </a:lnTo>
                  <a:lnTo>
                    <a:pt x="52900" y="3036185"/>
                  </a:lnTo>
                  <a:lnTo>
                    <a:pt x="20923" y="3017550"/>
                  </a:lnTo>
                  <a:lnTo>
                    <a:pt x="17606" y="3014233"/>
                  </a:lnTo>
                  <a:lnTo>
                    <a:pt x="457" y="2976373"/>
                  </a:lnTo>
                  <a:lnTo>
                    <a:pt x="0" y="2971727"/>
                  </a:lnTo>
                  <a:lnTo>
                    <a:pt x="0" y="2967037"/>
                  </a:lnTo>
                  <a:close/>
                </a:path>
              </a:pathLst>
            </a:custGeom>
            <a:ln w="9524">
              <a:solidFill>
                <a:srgbClr val="374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344399" y="3682999"/>
              <a:ext cx="304800" cy="355600"/>
            </a:xfrm>
            <a:custGeom>
              <a:avLst/>
              <a:gdLst/>
              <a:ahLst/>
              <a:cxnLst/>
              <a:rect l="l" t="t" r="r" b="b"/>
              <a:pathLst>
                <a:path w="304800" h="355600">
                  <a:moveTo>
                    <a:pt x="152400" y="304800"/>
                  </a:moveTo>
                  <a:lnTo>
                    <a:pt x="152400" y="152400"/>
                  </a:lnTo>
                  <a:lnTo>
                    <a:pt x="152399" y="149064"/>
                  </a:lnTo>
                  <a:lnTo>
                    <a:pt x="137520" y="116478"/>
                  </a:lnTo>
                  <a:lnTo>
                    <a:pt x="135162" y="114120"/>
                  </a:lnTo>
                  <a:lnTo>
                    <a:pt x="132596" y="112014"/>
                  </a:lnTo>
                  <a:lnTo>
                    <a:pt x="129822" y="110161"/>
                  </a:lnTo>
                  <a:lnTo>
                    <a:pt x="127049" y="108308"/>
                  </a:lnTo>
                  <a:lnTo>
                    <a:pt x="104935" y="101600"/>
                  </a:lnTo>
                  <a:lnTo>
                    <a:pt x="101600" y="101600"/>
                  </a:lnTo>
                  <a:lnTo>
                    <a:pt x="50800" y="101600"/>
                  </a:lnTo>
                  <a:lnTo>
                    <a:pt x="47464" y="101600"/>
                  </a:lnTo>
                  <a:lnTo>
                    <a:pt x="44160" y="101925"/>
                  </a:lnTo>
                  <a:lnTo>
                    <a:pt x="40889" y="102576"/>
                  </a:lnTo>
                  <a:lnTo>
                    <a:pt x="37617" y="103226"/>
                  </a:lnTo>
                  <a:lnTo>
                    <a:pt x="34441" y="104190"/>
                  </a:lnTo>
                  <a:lnTo>
                    <a:pt x="31359" y="105466"/>
                  </a:lnTo>
                  <a:lnTo>
                    <a:pt x="28278" y="106743"/>
                  </a:lnTo>
                  <a:lnTo>
                    <a:pt x="25350" y="108308"/>
                  </a:lnTo>
                  <a:lnTo>
                    <a:pt x="22577" y="110161"/>
                  </a:lnTo>
                  <a:lnTo>
                    <a:pt x="19803" y="112014"/>
                  </a:lnTo>
                  <a:lnTo>
                    <a:pt x="17237" y="114120"/>
                  </a:lnTo>
                  <a:lnTo>
                    <a:pt x="14878" y="116478"/>
                  </a:lnTo>
                  <a:lnTo>
                    <a:pt x="12520" y="118837"/>
                  </a:lnTo>
                  <a:lnTo>
                    <a:pt x="10414" y="121403"/>
                  </a:lnTo>
                  <a:lnTo>
                    <a:pt x="8561" y="124177"/>
                  </a:lnTo>
                  <a:lnTo>
                    <a:pt x="6708" y="126950"/>
                  </a:lnTo>
                  <a:lnTo>
                    <a:pt x="5143" y="129878"/>
                  </a:lnTo>
                  <a:lnTo>
                    <a:pt x="3866" y="132959"/>
                  </a:lnTo>
                  <a:lnTo>
                    <a:pt x="2590" y="136041"/>
                  </a:lnTo>
                  <a:lnTo>
                    <a:pt x="1626" y="139217"/>
                  </a:lnTo>
                  <a:lnTo>
                    <a:pt x="976" y="142489"/>
                  </a:lnTo>
                  <a:lnTo>
                    <a:pt x="325" y="145760"/>
                  </a:lnTo>
                  <a:lnTo>
                    <a:pt x="0" y="149064"/>
                  </a:lnTo>
                  <a:lnTo>
                    <a:pt x="0" y="152400"/>
                  </a:lnTo>
                  <a:lnTo>
                    <a:pt x="0" y="304800"/>
                  </a:lnTo>
                  <a:lnTo>
                    <a:pt x="8561" y="333022"/>
                  </a:lnTo>
                  <a:lnTo>
                    <a:pt x="10414" y="335796"/>
                  </a:lnTo>
                  <a:lnTo>
                    <a:pt x="22577" y="347038"/>
                  </a:lnTo>
                  <a:lnTo>
                    <a:pt x="25350" y="348891"/>
                  </a:lnTo>
                  <a:lnTo>
                    <a:pt x="50800" y="355600"/>
                  </a:lnTo>
                  <a:lnTo>
                    <a:pt x="101600" y="355600"/>
                  </a:lnTo>
                  <a:lnTo>
                    <a:pt x="129822" y="347038"/>
                  </a:lnTo>
                  <a:lnTo>
                    <a:pt x="132596" y="345185"/>
                  </a:lnTo>
                  <a:lnTo>
                    <a:pt x="143838" y="333022"/>
                  </a:lnTo>
                  <a:lnTo>
                    <a:pt x="145691" y="330249"/>
                  </a:lnTo>
                  <a:lnTo>
                    <a:pt x="152399" y="308135"/>
                  </a:lnTo>
                  <a:lnTo>
                    <a:pt x="152400" y="304800"/>
                  </a:lnTo>
                  <a:close/>
                </a:path>
                <a:path w="304800" h="355600">
                  <a:moveTo>
                    <a:pt x="152400" y="304800"/>
                  </a:moveTo>
                  <a:lnTo>
                    <a:pt x="152400" y="50800"/>
                  </a:lnTo>
                  <a:lnTo>
                    <a:pt x="152400" y="47464"/>
                  </a:lnTo>
                  <a:lnTo>
                    <a:pt x="152725" y="44160"/>
                  </a:lnTo>
                  <a:lnTo>
                    <a:pt x="153376" y="40889"/>
                  </a:lnTo>
                  <a:lnTo>
                    <a:pt x="154026" y="37617"/>
                  </a:lnTo>
                  <a:lnTo>
                    <a:pt x="154990" y="34441"/>
                  </a:lnTo>
                  <a:lnTo>
                    <a:pt x="156266" y="31359"/>
                  </a:lnTo>
                  <a:lnTo>
                    <a:pt x="157543" y="28278"/>
                  </a:lnTo>
                  <a:lnTo>
                    <a:pt x="159108" y="25350"/>
                  </a:lnTo>
                  <a:lnTo>
                    <a:pt x="160961" y="22577"/>
                  </a:lnTo>
                  <a:lnTo>
                    <a:pt x="162814" y="19803"/>
                  </a:lnTo>
                  <a:lnTo>
                    <a:pt x="174977" y="8561"/>
                  </a:lnTo>
                  <a:lnTo>
                    <a:pt x="177750" y="6708"/>
                  </a:lnTo>
                  <a:lnTo>
                    <a:pt x="180678" y="5143"/>
                  </a:lnTo>
                  <a:lnTo>
                    <a:pt x="183759" y="3866"/>
                  </a:lnTo>
                  <a:lnTo>
                    <a:pt x="186841" y="2590"/>
                  </a:lnTo>
                  <a:lnTo>
                    <a:pt x="190017" y="1626"/>
                  </a:lnTo>
                  <a:lnTo>
                    <a:pt x="193289" y="976"/>
                  </a:lnTo>
                  <a:lnTo>
                    <a:pt x="196560" y="325"/>
                  </a:lnTo>
                  <a:lnTo>
                    <a:pt x="199864" y="0"/>
                  </a:lnTo>
                  <a:lnTo>
                    <a:pt x="203200" y="0"/>
                  </a:lnTo>
                  <a:lnTo>
                    <a:pt x="254000" y="0"/>
                  </a:lnTo>
                  <a:lnTo>
                    <a:pt x="257335" y="0"/>
                  </a:lnTo>
                  <a:lnTo>
                    <a:pt x="260639" y="325"/>
                  </a:lnTo>
                  <a:lnTo>
                    <a:pt x="263910" y="976"/>
                  </a:lnTo>
                  <a:lnTo>
                    <a:pt x="267182" y="1626"/>
                  </a:lnTo>
                  <a:lnTo>
                    <a:pt x="282222" y="8561"/>
                  </a:lnTo>
                  <a:lnTo>
                    <a:pt x="284996" y="10414"/>
                  </a:lnTo>
                  <a:lnTo>
                    <a:pt x="287562" y="12520"/>
                  </a:lnTo>
                  <a:lnTo>
                    <a:pt x="289920" y="14878"/>
                  </a:lnTo>
                  <a:lnTo>
                    <a:pt x="292279" y="17237"/>
                  </a:lnTo>
                  <a:lnTo>
                    <a:pt x="304800" y="50800"/>
                  </a:lnTo>
                  <a:lnTo>
                    <a:pt x="304800" y="304800"/>
                  </a:lnTo>
                </a:path>
              </a:pathLst>
            </a:custGeom>
            <a:ln w="25400">
              <a:solidFill>
                <a:srgbClr val="6A72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84099" y="3975099"/>
              <a:ext cx="177800" cy="762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2649199" y="3581399"/>
              <a:ext cx="152400" cy="457200"/>
            </a:xfrm>
            <a:custGeom>
              <a:avLst/>
              <a:gdLst/>
              <a:ahLst/>
              <a:cxnLst/>
              <a:rect l="l" t="t" r="r" b="b"/>
              <a:pathLst>
                <a:path w="152400" h="457200">
                  <a:moveTo>
                    <a:pt x="0" y="406400"/>
                  </a:moveTo>
                  <a:lnTo>
                    <a:pt x="0" y="50800"/>
                  </a:lnTo>
                  <a:lnTo>
                    <a:pt x="0" y="47464"/>
                  </a:lnTo>
                  <a:lnTo>
                    <a:pt x="325" y="44160"/>
                  </a:lnTo>
                  <a:lnTo>
                    <a:pt x="976" y="40889"/>
                  </a:lnTo>
                  <a:lnTo>
                    <a:pt x="1626" y="37617"/>
                  </a:lnTo>
                  <a:lnTo>
                    <a:pt x="2590" y="34441"/>
                  </a:lnTo>
                  <a:lnTo>
                    <a:pt x="3866" y="31359"/>
                  </a:lnTo>
                  <a:lnTo>
                    <a:pt x="5143" y="28278"/>
                  </a:lnTo>
                  <a:lnTo>
                    <a:pt x="6708" y="25350"/>
                  </a:lnTo>
                  <a:lnTo>
                    <a:pt x="8561" y="22577"/>
                  </a:lnTo>
                  <a:lnTo>
                    <a:pt x="10414" y="19803"/>
                  </a:lnTo>
                  <a:lnTo>
                    <a:pt x="12520" y="17237"/>
                  </a:lnTo>
                  <a:lnTo>
                    <a:pt x="14879" y="14878"/>
                  </a:lnTo>
                  <a:lnTo>
                    <a:pt x="17237" y="12520"/>
                  </a:lnTo>
                  <a:lnTo>
                    <a:pt x="19803" y="10414"/>
                  </a:lnTo>
                  <a:lnTo>
                    <a:pt x="22577" y="8561"/>
                  </a:lnTo>
                  <a:lnTo>
                    <a:pt x="25350" y="6708"/>
                  </a:lnTo>
                  <a:lnTo>
                    <a:pt x="28278" y="5143"/>
                  </a:lnTo>
                  <a:lnTo>
                    <a:pt x="31359" y="3866"/>
                  </a:lnTo>
                  <a:lnTo>
                    <a:pt x="34441" y="2590"/>
                  </a:lnTo>
                  <a:lnTo>
                    <a:pt x="37618" y="1626"/>
                  </a:lnTo>
                  <a:lnTo>
                    <a:pt x="40889" y="976"/>
                  </a:lnTo>
                  <a:lnTo>
                    <a:pt x="44160" y="325"/>
                  </a:lnTo>
                  <a:lnTo>
                    <a:pt x="47464" y="0"/>
                  </a:lnTo>
                  <a:lnTo>
                    <a:pt x="50800" y="0"/>
                  </a:lnTo>
                  <a:lnTo>
                    <a:pt x="101600" y="0"/>
                  </a:lnTo>
                  <a:lnTo>
                    <a:pt x="104935" y="0"/>
                  </a:lnTo>
                  <a:lnTo>
                    <a:pt x="108239" y="325"/>
                  </a:lnTo>
                  <a:lnTo>
                    <a:pt x="129822" y="8561"/>
                  </a:lnTo>
                  <a:lnTo>
                    <a:pt x="132596" y="10414"/>
                  </a:lnTo>
                  <a:lnTo>
                    <a:pt x="143838" y="22577"/>
                  </a:lnTo>
                  <a:lnTo>
                    <a:pt x="145691" y="25350"/>
                  </a:lnTo>
                  <a:lnTo>
                    <a:pt x="152400" y="50800"/>
                  </a:lnTo>
                  <a:lnTo>
                    <a:pt x="152400" y="406400"/>
                  </a:lnTo>
                  <a:lnTo>
                    <a:pt x="137521" y="442321"/>
                  </a:lnTo>
                  <a:lnTo>
                    <a:pt x="129822" y="448638"/>
                  </a:lnTo>
                  <a:lnTo>
                    <a:pt x="127049" y="450491"/>
                  </a:lnTo>
                  <a:lnTo>
                    <a:pt x="101600" y="457200"/>
                  </a:lnTo>
                  <a:lnTo>
                    <a:pt x="50800" y="457200"/>
                  </a:lnTo>
                  <a:lnTo>
                    <a:pt x="14878" y="442321"/>
                  </a:lnTo>
                  <a:lnTo>
                    <a:pt x="976" y="416310"/>
                  </a:lnTo>
                  <a:lnTo>
                    <a:pt x="325" y="413039"/>
                  </a:lnTo>
                  <a:lnTo>
                    <a:pt x="0" y="409735"/>
                  </a:lnTo>
                  <a:lnTo>
                    <a:pt x="0" y="406400"/>
                  </a:lnTo>
                  <a:close/>
                </a:path>
              </a:pathLst>
            </a:custGeom>
            <a:ln w="25400">
              <a:solidFill>
                <a:srgbClr val="6A72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1179769" y="4166866"/>
            <a:ext cx="2787015" cy="4394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Loss</a:t>
            </a:r>
            <a:r>
              <a:rPr sz="1300" spc="-7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9CA2AF"/>
                </a:solidFill>
                <a:latin typeface="Microsoft Sans Serif"/>
                <a:cs typeface="Microsoft Sans Serif"/>
              </a:rPr>
              <a:t>Curve</a:t>
            </a:r>
            <a:r>
              <a:rPr sz="1300" spc="-7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Placeholder</a:t>
            </a:r>
            <a:endParaRPr sz="13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200" b="0" spc="-10" dirty="0">
                <a:solidFill>
                  <a:srgbClr val="6A7280"/>
                </a:solidFill>
                <a:latin typeface="Galano Grotesque Medium"/>
                <a:cs typeface="Galano Grotesque Medium"/>
              </a:rPr>
              <a:t>(</a:t>
            </a:r>
            <a:r>
              <a:rPr sz="1150" spc="-10" dirty="0">
                <a:solidFill>
                  <a:srgbClr val="6A7280"/>
                </a:solidFill>
                <a:latin typeface="Microsoft Sans Serif"/>
                <a:cs typeface="Microsoft Sans Serif"/>
              </a:rPr>
              <a:t>Insert</a:t>
            </a:r>
            <a:r>
              <a:rPr sz="1150" spc="-2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50" dirty="0">
                <a:solidFill>
                  <a:srgbClr val="6A7280"/>
                </a:solidFill>
                <a:latin typeface="Microsoft Sans Serif"/>
                <a:cs typeface="Microsoft Sans Serif"/>
              </a:rPr>
              <a:t>German</a:t>
            </a:r>
            <a:r>
              <a:rPr sz="1200" b="0" spc="-50" dirty="0">
                <a:solidFill>
                  <a:srgbClr val="6A7280"/>
                </a:solidFill>
                <a:latin typeface="Galano Grotesque Medium"/>
                <a:cs typeface="Galano Grotesque Medium"/>
              </a:rPr>
              <a:t>-</a:t>
            </a:r>
            <a:r>
              <a:rPr sz="1150" spc="-25" dirty="0">
                <a:solidFill>
                  <a:srgbClr val="6A7280"/>
                </a:solidFill>
                <a:latin typeface="Microsoft Sans Serif"/>
                <a:cs typeface="Microsoft Sans Serif"/>
              </a:rPr>
              <a:t>to</a:t>
            </a:r>
            <a:r>
              <a:rPr sz="1200" b="0" spc="-25" dirty="0">
                <a:solidFill>
                  <a:srgbClr val="6A7280"/>
                </a:solidFill>
                <a:latin typeface="Galano Grotesque Medium"/>
                <a:cs typeface="Galano Grotesque Medium"/>
              </a:rPr>
              <a:t>-</a:t>
            </a:r>
            <a:r>
              <a:rPr sz="1150" spc="-30" dirty="0">
                <a:solidFill>
                  <a:srgbClr val="6A7280"/>
                </a:solidFill>
                <a:latin typeface="Microsoft Sans Serif"/>
                <a:cs typeface="Microsoft Sans Serif"/>
              </a:rPr>
              <a:t>English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 Loss</a:t>
            </a:r>
            <a:r>
              <a:rPr sz="1150" spc="-25" dirty="0">
                <a:solidFill>
                  <a:srgbClr val="6A7280"/>
                </a:solidFill>
                <a:latin typeface="Microsoft Sans Serif"/>
                <a:cs typeface="Microsoft Sans Serif"/>
              </a:rPr>
              <a:t> </a:t>
            </a:r>
            <a:r>
              <a:rPr sz="1150" spc="-20" dirty="0">
                <a:solidFill>
                  <a:srgbClr val="6A7280"/>
                </a:solidFill>
                <a:latin typeface="Microsoft Sans Serif"/>
                <a:cs typeface="Microsoft Sans Serif"/>
              </a:rPr>
              <a:t>Curve here</a:t>
            </a:r>
            <a:r>
              <a:rPr sz="1200" b="0" spc="-20" dirty="0">
                <a:solidFill>
                  <a:srgbClr val="6A7280"/>
                </a:solidFill>
                <a:latin typeface="Galano Grotesque Medium"/>
                <a:cs typeface="Galano Grotesque Medium"/>
              </a:rPr>
              <a:t>)</a:t>
            </a:r>
            <a:endParaRPr sz="1200">
              <a:latin typeface="Galano Grotesque Medium"/>
              <a:cs typeface="Galano Grotesque Medium"/>
            </a:endParaRPr>
          </a:p>
        </p:txBody>
      </p:sp>
      <p:pic>
        <p:nvPicPr>
          <p:cNvPr id="68" name="Picture 67" descr="A graph of a person with red and blue lines&#10;&#10;AI-generated content may be incorrect.">
            <a:extLst>
              <a:ext uri="{FF2B5EF4-FFF2-40B4-BE49-F238E27FC236}">
                <a16:creationId xmlns:a16="http://schemas.microsoft.com/office/drawing/2014/main" id="{181C1220-CF49-5C05-C4E9-05E3B6E22F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3836" y="2631441"/>
            <a:ext cx="8762089" cy="28880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D5D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1604</Words>
  <Application>Microsoft Office PowerPoint</Application>
  <PresentationFormat>Custom</PresentationFormat>
  <Paragraphs>324</Paragraphs>
  <Slides>14</Slides>
  <Notes>0</Notes>
  <HiddenSlides>0</HiddenSlides>
  <MMClips>14</MMClips>
  <ScaleCrop>false</ScaleCrop>
  <HeadingPairs>
    <vt:vector size="8" baseType="variant">
      <vt:variant>
        <vt:lpstr>Fonts Used</vt:lpstr>
      </vt:variant>
      <vt:variant>
        <vt:i4>31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47" baseType="lpstr">
      <vt:lpstr>SimSun</vt:lpstr>
      <vt:lpstr>Alef</vt:lpstr>
      <vt:lpstr>Arial</vt:lpstr>
      <vt:lpstr>Avenir Next</vt:lpstr>
      <vt:lpstr>Berlin Sans FB</vt:lpstr>
      <vt:lpstr>BIZ UDPGothic</vt:lpstr>
      <vt:lpstr>Bookman Old Style</vt:lpstr>
      <vt:lpstr>Britannic Bold</vt:lpstr>
      <vt:lpstr>Century Gothic</vt:lpstr>
      <vt:lpstr>Comic Sans MS</vt:lpstr>
      <vt:lpstr>Courier New</vt:lpstr>
      <vt:lpstr>Galano Grotesque Medium</vt:lpstr>
      <vt:lpstr>Georgia</vt:lpstr>
      <vt:lpstr>Georgia Pro Semibold</vt:lpstr>
      <vt:lpstr>Gill Sans MT</vt:lpstr>
      <vt:lpstr>Krana Fat B</vt:lpstr>
      <vt:lpstr>Libre Baskerville</vt:lpstr>
      <vt:lpstr>Lucida Sans</vt:lpstr>
      <vt:lpstr>Merriweather</vt:lpstr>
      <vt:lpstr>Microsoft Sans Serif</vt:lpstr>
      <vt:lpstr>Neue Haas Grotesk Text Pro Medium</vt:lpstr>
      <vt:lpstr>Poppins</vt:lpstr>
      <vt:lpstr>Sharp Grotesk Book 19</vt:lpstr>
      <vt:lpstr>Suisse Int'l Black</vt:lpstr>
      <vt:lpstr>Suisse Int'l Bold Italic</vt:lpstr>
      <vt:lpstr>Suisse Int'l Book</vt:lpstr>
      <vt:lpstr>Suisse Int'l Semi Bold Italic</vt:lpstr>
      <vt:lpstr>Times New Roman</vt:lpstr>
      <vt:lpstr>Trebuchet MS</vt:lpstr>
      <vt:lpstr>Tw Cen MT Condensed</vt:lpstr>
      <vt:lpstr>Verdana</vt:lpstr>
      <vt:lpstr>Office Theme</vt:lpstr>
      <vt:lpstr>Package</vt:lpstr>
      <vt:lpstr>Exploring Textless Speech-to-Speech: From Monolingual Correction to Cross-Lingual Translation</vt:lpstr>
      <vt:lpstr>Introduction &amp; Motivation</vt:lpstr>
      <vt:lpstr>The S2UT Pipeline: Overview</vt:lpstr>
      <vt:lpstr>Core Technology: Discrete Unit Generation</vt:lpstr>
      <vt:lpstr>System Architecture</vt:lpstr>
      <vt:lpstr>The Evaluation Challenge</vt:lpstr>
      <vt:lpstr>Trial 1: Monolingual Grammar Correction</vt:lpstr>
      <vt:lpstr>Trials 2 &amp; 3: Cross-Lingual Translation</vt:lpstr>
      <vt:lpstr>Results: German-to-English S2ST</vt:lpstr>
      <vt:lpstr>Comparison with State-of-the-Art</vt:lpstr>
      <vt:lpstr>Project Costs &amp; Resources</vt:lpstr>
      <vt:lpstr>Future Work</vt:lpstr>
      <vt:lpstr>Conclusion &amp; Key Contributions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A.imad</dc:creator>
  <cp:lastModifiedBy>ahmed226061</cp:lastModifiedBy>
  <cp:revision>1</cp:revision>
  <dcterms:created xsi:type="dcterms:W3CDTF">2025-06-15T02:02:07Z</dcterms:created>
  <dcterms:modified xsi:type="dcterms:W3CDTF">2025-06-15T04:15:25Z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2025-06-15T00:00:00Z</vt:filetime>
  </property>
  <property fmtid="{D5CDD505-2E9C-101B-9397-08002B2CF9AE}" pid="3" name="Producer">
    <vt:lpwstr>pypdf</vt:lpwstr>
  </property>
  <property fmtid="{D5CDD505-2E9C-101B-9397-08002B2CF9AE}" pid="4" name="LastSaved">
    <vt:filetime>2025-06-15T00:00:00Z</vt:filetime>
  </property>
</Properties>
</file>